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9CBED-B1E7-4465-9865-2A5688E4BB2E}" type="datetimeFigureOut">
              <a:rPr lang="fr-FR" smtClean="0"/>
              <a:pPr/>
              <a:t>13/01/2019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9BF4E-0A3D-4253-AB6C-F598E02C98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0E9D0-C92F-4DFF-990A-1697B0D3151A}" type="datetimeFigureOut">
              <a:rPr lang="fr-FR" smtClean="0"/>
              <a:pPr/>
              <a:t>13/01/2019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0DE0A-8CB7-4849-B1AD-456C30B202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0E9D0-C92F-4DFF-990A-1697B0D3151A}" type="datetimeFigureOut">
              <a:rPr lang="fr-FR" smtClean="0"/>
              <a:pPr/>
              <a:t>13/01/2019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0DE0A-8CB7-4849-B1AD-456C30B202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0E9D0-C92F-4DFF-990A-1697B0D3151A}" type="datetimeFigureOut">
              <a:rPr lang="fr-FR" smtClean="0"/>
              <a:pPr/>
              <a:t>13/01/2019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0DE0A-8CB7-4849-B1AD-456C30B202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0E9D0-C92F-4DFF-990A-1697B0D3151A}" type="datetimeFigureOut">
              <a:rPr lang="fr-FR" smtClean="0"/>
              <a:pPr/>
              <a:t>13/01/2019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0DE0A-8CB7-4849-B1AD-456C30B202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0E9D0-C92F-4DFF-990A-1697B0D3151A}" type="datetimeFigureOut">
              <a:rPr lang="fr-FR" smtClean="0"/>
              <a:pPr/>
              <a:t>13/01/2019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0DE0A-8CB7-4849-B1AD-456C30B202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0E9D0-C92F-4DFF-990A-1697B0D3151A}" type="datetimeFigureOut">
              <a:rPr lang="fr-FR" smtClean="0"/>
              <a:pPr/>
              <a:t>13/01/2019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0DE0A-8CB7-4849-B1AD-456C30B202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0E9D0-C92F-4DFF-990A-1697B0D3151A}" type="datetimeFigureOut">
              <a:rPr lang="fr-FR" smtClean="0"/>
              <a:pPr/>
              <a:t>13/01/2019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0DE0A-8CB7-4849-B1AD-456C30B202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0E9D0-C92F-4DFF-990A-1697B0D3151A}" type="datetimeFigureOut">
              <a:rPr lang="fr-FR" smtClean="0"/>
              <a:pPr/>
              <a:t>13/01/2019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0DE0A-8CB7-4849-B1AD-456C30B202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0E9D0-C92F-4DFF-990A-1697B0D3151A}" type="datetimeFigureOut">
              <a:rPr lang="fr-FR" smtClean="0"/>
              <a:pPr/>
              <a:t>13/01/2019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0DE0A-8CB7-4849-B1AD-456C30B202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0E9D0-C92F-4DFF-990A-1697B0D3151A}" type="datetimeFigureOut">
              <a:rPr lang="fr-FR" smtClean="0"/>
              <a:pPr/>
              <a:t>13/01/2019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0DE0A-8CB7-4849-B1AD-456C30B202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0E9D0-C92F-4DFF-990A-1697B0D3151A}" type="datetimeFigureOut">
              <a:rPr lang="fr-FR" smtClean="0"/>
              <a:pPr/>
              <a:t>13/01/2019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0DE0A-8CB7-4849-B1AD-456C30B202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0E9D0-C92F-4DFF-990A-1697B0D3151A}" type="datetimeFigureOut">
              <a:rPr lang="fr-FR" smtClean="0"/>
              <a:pPr/>
              <a:t>13/01/2019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0DE0A-8CB7-4849-B1AD-456C30B202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2" name="Picture 18" descr="Résultat de recherche d'images pour &quot;logo badminton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916832"/>
            <a:ext cx="2076450" cy="2209801"/>
          </a:xfrm>
          <a:prstGeom prst="rect">
            <a:avLst/>
          </a:prstGeom>
          <a:noFill/>
        </p:spPr>
      </p:pic>
      <p:pic>
        <p:nvPicPr>
          <p:cNvPr id="6" name="Image 5" descr="logo La Residenc e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050045"/>
            <a:ext cx="3786182" cy="807955"/>
          </a:xfrm>
          <a:prstGeom prst="rect">
            <a:avLst/>
          </a:prstGeom>
        </p:spPr>
      </p:pic>
      <p:pic>
        <p:nvPicPr>
          <p:cNvPr id="1026" name="Picture 2" descr="Découvrez notre partenaire Badmani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19875" y="5991224"/>
            <a:ext cx="2524125" cy="866776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6000760" y="3500438"/>
            <a:ext cx="2143140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36" name="Picture 12" descr="Image associée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72198" y="214290"/>
            <a:ext cx="1519233" cy="1519234"/>
          </a:xfrm>
          <a:prstGeom prst="rect">
            <a:avLst/>
          </a:prstGeom>
          <a:noFill/>
        </p:spPr>
      </p:pic>
      <p:pic>
        <p:nvPicPr>
          <p:cNvPr id="1038" name="Picture 14" descr="Image associé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57290" y="0"/>
            <a:ext cx="1714512" cy="1532717"/>
          </a:xfrm>
          <a:prstGeom prst="rect">
            <a:avLst/>
          </a:prstGeom>
          <a:noFill/>
        </p:spPr>
      </p:pic>
      <p:pic>
        <p:nvPicPr>
          <p:cNvPr id="1040" name="Picture 16" descr="Image associé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00430" y="0"/>
            <a:ext cx="1662112" cy="1227753"/>
          </a:xfrm>
          <a:prstGeom prst="rect">
            <a:avLst/>
          </a:prstGeom>
          <a:noFill/>
        </p:spPr>
      </p:pic>
      <p:pic>
        <p:nvPicPr>
          <p:cNvPr id="1044" name="Picture 20" descr="Résultat de recherche d'images pour &quot;logo badminton&quot;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838635" y="1888014"/>
            <a:ext cx="1969613" cy="1969614"/>
          </a:xfrm>
          <a:prstGeom prst="rect">
            <a:avLst/>
          </a:prstGeom>
          <a:noFill/>
        </p:spPr>
      </p:pic>
      <p:pic>
        <p:nvPicPr>
          <p:cNvPr id="1046" name="Picture 22" descr="Résultat de recherche d'images pour &quot;logo badminton&quot;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507053" y="5157192"/>
            <a:ext cx="695104" cy="714088"/>
          </a:xfrm>
          <a:prstGeom prst="rect">
            <a:avLst/>
          </a:prstGeom>
          <a:noFill/>
        </p:spPr>
      </p:pic>
      <p:pic>
        <p:nvPicPr>
          <p:cNvPr id="19" name="Picture 22" descr="Résultat de recherche d'images pour &quot;logo badminton&quot;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469928" y="5187639"/>
            <a:ext cx="695104" cy="714088"/>
          </a:xfrm>
          <a:prstGeom prst="rect">
            <a:avLst/>
          </a:prstGeom>
          <a:noFill/>
        </p:spPr>
      </p:pic>
      <p:pic>
        <p:nvPicPr>
          <p:cNvPr id="20" name="Picture 22" descr="Résultat de recherche d'images pour &quot;logo badminton&quot;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470060" y="5187639"/>
            <a:ext cx="695104" cy="714088"/>
          </a:xfrm>
          <a:prstGeom prst="rect">
            <a:avLst/>
          </a:prstGeom>
          <a:noFill/>
        </p:spPr>
      </p:pic>
      <p:pic>
        <p:nvPicPr>
          <p:cNvPr id="21" name="Picture 22" descr="Résultat de recherche d'images pour &quot;logo badminton&quot;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613068" y="5187639"/>
            <a:ext cx="695104" cy="714088"/>
          </a:xfrm>
          <a:prstGeom prst="rect">
            <a:avLst/>
          </a:prstGeom>
          <a:noFill/>
        </p:spPr>
      </p:pic>
      <p:pic>
        <p:nvPicPr>
          <p:cNvPr id="22" name="Picture 22" descr="Résultat de recherche d'images pour &quot;logo badminton&quot;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613200" y="5187639"/>
            <a:ext cx="695104" cy="714088"/>
          </a:xfrm>
          <a:prstGeom prst="rect">
            <a:avLst/>
          </a:prstGeom>
          <a:noFill/>
        </p:spPr>
      </p:pic>
      <p:sp>
        <p:nvSpPr>
          <p:cNvPr id="23" name="ZoneTexte 22"/>
          <p:cNvSpPr txBox="1"/>
          <p:nvPr/>
        </p:nvSpPr>
        <p:spPr>
          <a:xfrm>
            <a:off x="4000496" y="6357958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>
                <a:solidFill>
                  <a:srgbClr val="FF0000"/>
                </a:solidFill>
              </a:rPr>
              <a:t>www.lherblaisienne.fr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847138" y="2637539"/>
            <a:ext cx="4153754" cy="2483383"/>
          </a:xfrm>
          <a:prstGeom prst="rect">
            <a:avLst/>
          </a:prstGeom>
        </p:spPr>
      </p:pic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28728" y="1400161"/>
            <a:ext cx="6715172" cy="1752600"/>
          </a:xfrm>
        </p:spPr>
        <p:txBody>
          <a:bodyPr>
            <a:normAutofit/>
          </a:bodyPr>
          <a:lstStyle/>
          <a:p>
            <a:r>
              <a:rPr lang="fr-FR" sz="3600" dirty="0">
                <a:solidFill>
                  <a:srgbClr val="FF0000"/>
                </a:solidFill>
                <a:latin typeface="Comic Sans MS" pitchFamily="66" charset="0"/>
              </a:rPr>
              <a:t>L’HERBLAISIENNE</a:t>
            </a:r>
          </a:p>
          <a:p>
            <a:r>
              <a:rPr lang="fr-FR" sz="3600" dirty="0">
                <a:solidFill>
                  <a:srgbClr val="FF0000"/>
                </a:solidFill>
                <a:latin typeface="Comic Sans MS" pitchFamily="66" charset="0"/>
              </a:rPr>
              <a:t>vous souhaite une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5</Words>
  <Application>Microsoft Office PowerPoint</Application>
  <PresentationFormat>Affichage à l'écran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philippe cerisier</dc:creator>
  <cp:lastModifiedBy>Philippe CERISIER</cp:lastModifiedBy>
  <cp:revision>3</cp:revision>
  <dcterms:created xsi:type="dcterms:W3CDTF">2017-12-30T14:30:46Z</dcterms:created>
  <dcterms:modified xsi:type="dcterms:W3CDTF">2019-01-13T16:42:09Z</dcterms:modified>
</cp:coreProperties>
</file>