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D8E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805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D056-AC49-4B28-9434-E085FA7D69B1}" type="datetimeFigureOut">
              <a:rPr lang="fr-FR" smtClean="0"/>
              <a:pPr/>
              <a:t>04/11/2017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88F4E-04A9-42CC-93D2-B56D21BD5C1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69986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88F4E-04A9-42CC-93D2-B56D21BD5C1A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69735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DB7C-ADD2-40A3-8CC0-71CA02AAE203}" type="datetime1">
              <a:rPr lang="fr-FR" smtClean="0"/>
              <a:pPr/>
              <a:t>04/11/2017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84E6-46E8-4E13-B690-8820CDD0FD07}" type="datetime1">
              <a:rPr lang="fr-FR" smtClean="0"/>
              <a:pPr/>
              <a:t>04/11/2017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ACD2B-A798-4EBD-ACB7-4AEE8ACA8F88}" type="datetime1">
              <a:rPr lang="fr-FR" smtClean="0"/>
              <a:pPr/>
              <a:t>04/11/2017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7883-1BB2-41C5-9E5A-EED162EAFBF8}" type="datetime1">
              <a:rPr lang="fr-FR" smtClean="0"/>
              <a:pPr/>
              <a:t>04/11/2017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E6D42-3026-402C-AC0E-4268E59EDA46}" type="datetime1">
              <a:rPr lang="fr-FR" smtClean="0"/>
              <a:pPr/>
              <a:t>04/11/2017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E38DC-1742-4924-A5F7-051B2200B723}" type="datetime1">
              <a:rPr lang="fr-FR" smtClean="0"/>
              <a:pPr/>
              <a:t>04/11/2017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89F0-391C-4764-BA02-715CF4B44AE1}" type="datetime1">
              <a:rPr lang="fr-FR" smtClean="0"/>
              <a:pPr/>
              <a:t>04/11/2017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0199A-A568-4F7F-98BC-CF5529F439B4}" type="datetime1">
              <a:rPr lang="fr-FR" smtClean="0"/>
              <a:pPr/>
              <a:t>04/11/2017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B873-C8B3-43E7-BDA2-6A15C17AC0CC}" type="datetime1">
              <a:rPr lang="fr-FR" smtClean="0"/>
              <a:pPr/>
              <a:t>04/11/2017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C3EF-CEAE-4209-9297-EA3B82C71574}" type="datetime1">
              <a:rPr lang="fr-FR" smtClean="0"/>
              <a:pPr/>
              <a:t>04/11/2017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22D9-0CDC-4A63-9355-44F186AE7B56}" type="datetime1">
              <a:rPr lang="fr-FR" smtClean="0"/>
              <a:pPr/>
              <a:t>04/11/2017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6A66-C3D3-4F70-B8F7-483CC50012B4}" type="datetime1">
              <a:rPr lang="fr-FR" smtClean="0"/>
              <a:pPr/>
              <a:t>04/11/2017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L'HERBLAISIENNE - 43 rue du Général de Gaulle - 95220 HERBLAY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jeremy.laout.cdbvo@gmail.com" TargetMode="External"/><Relationship Id="rId5" Type="http://schemas.openxmlformats.org/officeDocument/2006/relationships/hyperlink" Target="http://www.lherblaisienne.fr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70" y="6394516"/>
            <a:ext cx="2200276" cy="463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4572008"/>
            <a:ext cx="1643074" cy="1677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Rectangle à coins arrondis 21"/>
          <p:cNvSpPr/>
          <p:nvPr/>
        </p:nvSpPr>
        <p:spPr>
          <a:xfrm>
            <a:off x="1928794" y="4286256"/>
            <a:ext cx="2714644" cy="1000132"/>
          </a:xfrm>
          <a:prstGeom prst="round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Entraineurs</a:t>
            </a:r>
          </a:p>
          <a:p>
            <a:pPr algn="ctr"/>
            <a:r>
              <a:rPr lang="fr-FR" sz="1200" b="1" dirty="0" smtClean="0">
                <a:solidFill>
                  <a:srgbClr val="002060"/>
                </a:solidFill>
              </a:rPr>
              <a:t>Nicolas GEFFROTIN : 06 82 04 82 74</a:t>
            </a:r>
          </a:p>
          <a:p>
            <a:pPr algn="ctr"/>
            <a:r>
              <a:rPr lang="fr-FR" sz="1100" b="1" dirty="0" smtClean="0">
                <a:solidFill>
                  <a:srgbClr val="002060"/>
                </a:solidFill>
                <a:hlinkClick r:id="rId5"/>
              </a:rPr>
              <a:t>nicolas.geffrotin@gmail.com</a:t>
            </a:r>
          </a:p>
          <a:p>
            <a:pPr algn="ctr"/>
            <a:r>
              <a:rPr lang="fr-FR" sz="1200" b="1" dirty="0" smtClean="0">
                <a:solidFill>
                  <a:srgbClr val="002060"/>
                </a:solidFill>
              </a:rPr>
              <a:t>Jérémy LAOUT : 06 36 75 90 58</a:t>
            </a:r>
          </a:p>
          <a:p>
            <a:pPr algn="ctr"/>
            <a:r>
              <a:rPr lang="fr-FR" sz="1100" b="1" dirty="0" smtClean="0">
                <a:hlinkClick r:id="rId6"/>
              </a:rPr>
              <a:t>jeremy.laout.cdbvo@gmail.com</a:t>
            </a:r>
            <a:endParaRPr lang="fr-FR" sz="1100" b="1" dirty="0" smtClean="0">
              <a:solidFill>
                <a:srgbClr val="002060"/>
              </a:solidFill>
              <a:hlinkClick r:id="rId5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71670" y="142853"/>
            <a:ext cx="4214842" cy="571503"/>
          </a:xfrm>
        </p:spPr>
        <p:txBody>
          <a:bodyPr>
            <a:normAutofit fontScale="90000"/>
          </a:bodyPr>
          <a:lstStyle/>
          <a:p>
            <a: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L’HERBLAISIENNE – BADMINTON</a:t>
            </a:r>
            <a:b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CALENDRIER JEUNES </a:t>
            </a:r>
            <a:b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fr-FR" sz="1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ANNEE 2017 - 2018</a:t>
            </a:r>
            <a:endParaRPr lang="fr-FR" sz="1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071670" y="6494507"/>
            <a:ext cx="5715040" cy="577831"/>
          </a:xfrm>
        </p:spPr>
        <p:txBody>
          <a:bodyPr/>
          <a:lstStyle/>
          <a:p>
            <a:r>
              <a:rPr lang="fr-FR" sz="900" dirty="0" smtClean="0"/>
              <a:t>L'HERBLAISIENNE - 43 rue du Général de Gaulle - 95220 HERBLAY</a:t>
            </a:r>
          </a:p>
          <a:p>
            <a:r>
              <a:rPr lang="fr-FR" sz="900" dirty="0" smtClean="0"/>
              <a:t>Association agréée Jeunesse et Sports n°7825 du 1/04/1950 Siret 380 650 077 00015 </a:t>
            </a:r>
          </a:p>
          <a:p>
            <a:endParaRPr lang="fr-FR" dirty="0"/>
          </a:p>
        </p:txBody>
      </p:sp>
      <p:pic>
        <p:nvPicPr>
          <p:cNvPr id="5" name="Image 4" descr="logo_FFBAD_CDBVO_FONDNOIR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29586" y="109170"/>
            <a:ext cx="1008303" cy="74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21011167"/>
              </p:ext>
            </p:extLst>
          </p:nvPr>
        </p:nvGraphicFramePr>
        <p:xfrm>
          <a:off x="6858016" y="4286256"/>
          <a:ext cx="2016000" cy="2156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000"/>
                <a:gridCol w="1008000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Catégories</a:t>
                      </a:r>
                      <a:endParaRPr lang="fr-FR" sz="105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Années </a:t>
                      </a:r>
                    </a:p>
                    <a:p>
                      <a:pPr algn="ctr"/>
                      <a:r>
                        <a:rPr lang="fr-FR" sz="1100" dirty="0" smtClean="0"/>
                        <a:t>de naissance</a:t>
                      </a:r>
                      <a:endParaRPr lang="fr-FR" sz="1100" dirty="0"/>
                    </a:p>
                  </a:txBody>
                  <a:tcPr marL="36000" marR="36000" marT="36000" marB="36000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Mini Bad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2010 -</a:t>
                      </a:r>
                      <a:r>
                        <a:rPr lang="fr-FR" sz="1000" b="0" baseline="0" dirty="0" smtClean="0"/>
                        <a:t> </a:t>
                      </a:r>
                      <a:r>
                        <a:rPr lang="fr-FR" sz="1000" b="0" dirty="0" smtClean="0"/>
                        <a:t>2011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Poussins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2008</a:t>
                      </a:r>
                      <a:r>
                        <a:rPr lang="fr-FR" sz="1000" b="0" baseline="0" dirty="0" smtClean="0"/>
                        <a:t> - 2009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Benjamins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2006 - 2007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Minimes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2004 – 2005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Cadets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2002 - 2003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</a:tr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Juniors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/>
                        <a:t>2000 - 2001</a:t>
                      </a:r>
                      <a:endParaRPr lang="fr-FR" sz="1000" b="0" dirty="0"/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sp>
        <p:nvSpPr>
          <p:cNvPr id="25" name="ZoneTexte 24"/>
          <p:cNvSpPr txBox="1"/>
          <p:nvPr/>
        </p:nvSpPr>
        <p:spPr>
          <a:xfrm>
            <a:off x="1226306" y="6057307"/>
            <a:ext cx="14087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endParaRPr lang="fr-FR" sz="1050" b="1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endParaRPr lang="fr-FR" sz="1050" b="1" dirty="0"/>
          </a:p>
        </p:txBody>
      </p:sp>
      <p:pic>
        <p:nvPicPr>
          <p:cNvPr id="15363" name="Picture 3" descr="https://scontent-cdg2-1.xx.fbcdn.net/v/t1.0-9/10173737_437248899805114_1519343666020797256_n.jpg?oh=b45edf6894b70b9a9e8405001abb3d74&amp;oe=57D5B4BB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406" y="71414"/>
            <a:ext cx="842582" cy="842582"/>
          </a:xfrm>
          <a:prstGeom prst="rect">
            <a:avLst/>
          </a:prstGeom>
          <a:noFill/>
        </p:spPr>
      </p:pic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142844" y="928670"/>
          <a:ext cx="8858312" cy="2703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1714512"/>
                <a:gridCol w="1928826"/>
                <a:gridCol w="1571636"/>
                <a:gridCol w="207170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+mn-lt"/>
                        </a:rPr>
                        <a:t>Plateaux Techniques</a:t>
                      </a:r>
                    </a:p>
                    <a:p>
                      <a:pPr algn="ctr"/>
                      <a:endParaRPr lang="fr-FR" sz="1100" dirty="0" smtClean="0">
                        <a:latin typeface="+mn-lt"/>
                      </a:endParaRPr>
                    </a:p>
                    <a:p>
                      <a:pPr algn="ctr"/>
                      <a:r>
                        <a:rPr lang="fr-FR" sz="1100" dirty="0" smtClean="0">
                          <a:latin typeface="+mn-lt"/>
                        </a:rPr>
                        <a:t>Mini-</a:t>
                      </a:r>
                      <a:r>
                        <a:rPr lang="fr-FR" sz="1100" dirty="0" err="1" smtClean="0">
                          <a:latin typeface="+mn-lt"/>
                        </a:rPr>
                        <a:t>bad</a:t>
                      </a:r>
                      <a:r>
                        <a:rPr lang="fr-FR" sz="1100" baseline="0" dirty="0" smtClean="0">
                          <a:latin typeface="+mn-lt"/>
                        </a:rPr>
                        <a:t> - Poussins</a:t>
                      </a:r>
                      <a:endParaRPr lang="fr-FR" sz="11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Rencontres Départementales Jeunes</a:t>
                      </a:r>
                    </a:p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Poussins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Trophées Départemental Jeunes 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Benjamins - Minimes</a:t>
                      </a:r>
                      <a:r>
                        <a:rPr lang="fr-FR" sz="11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1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Tournoi Promo Bad</a:t>
                      </a:r>
                    </a:p>
                    <a:p>
                      <a:pPr marL="0" algn="ctr" defTabSz="914400" rtl="0" eaLnBrk="1" latinLnBrk="0" hangingPunct="1"/>
                      <a:endParaRPr lang="fr-FR" sz="11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Cadets - Juniors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InterClubs</a:t>
                      </a:r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Dép. Jeunes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Calibri"/>
                          <a:cs typeface="Times New Roman"/>
                        </a:rPr>
                        <a:t>1 matinée ou 1 après midi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Benjamins – Minimes - Cadets</a:t>
                      </a:r>
                      <a:endParaRPr lang="fr-FR" sz="1100" b="1" kern="1200" baseline="0" dirty="0" smtClean="0">
                        <a:solidFill>
                          <a:schemeClr val="lt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latin typeface="+mj-lt"/>
                          <a:ea typeface="Calibri"/>
                          <a:cs typeface="Times New Roman"/>
                        </a:rPr>
                        <a:t>PT1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: 7 octobre 2017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latin typeface="+mj-lt"/>
                          <a:ea typeface="Calibri"/>
                          <a:cs typeface="Times New Roman"/>
                        </a:rPr>
                        <a:t>9h30-12h30 MB – 14h-17h Po</a:t>
                      </a:r>
                      <a:r>
                        <a:rPr lang="fr-FR" sz="900" baseline="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Cergy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latin typeface="+mj-lt"/>
                          <a:ea typeface="Calibri"/>
                          <a:cs typeface="Times New Roman"/>
                        </a:rPr>
                        <a:t>RDJ1*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: 21 octobre 2017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(10h-17h30) Eragny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TDJ1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: 22 octobre 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(journée)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Cergy,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Mer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y</a:t>
                      </a:r>
                      <a:endParaRPr lang="fr-F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 smtClean="0">
                          <a:latin typeface="+mj-lt"/>
                        </a:rPr>
                        <a:t>TPJ1</a:t>
                      </a:r>
                      <a:r>
                        <a:rPr lang="fr-FR" sz="1000" dirty="0" smtClean="0">
                          <a:latin typeface="+mj-lt"/>
                        </a:rPr>
                        <a:t> </a:t>
                      </a:r>
                      <a:r>
                        <a:rPr lang="fr-FR" sz="1000" dirty="0" smtClean="0">
                          <a:latin typeface="+mj-lt"/>
                        </a:rPr>
                        <a:t>: 19 novembre 2017</a:t>
                      </a:r>
                    </a:p>
                    <a:p>
                      <a:pPr algn="ctr"/>
                      <a:r>
                        <a:rPr lang="fr-FR" sz="1000" dirty="0" smtClean="0">
                          <a:latin typeface="+mj-lt"/>
                        </a:rPr>
                        <a:t>Saint-Brice</a:t>
                      </a:r>
                      <a:endParaRPr lang="fr-F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latin typeface="+mj-lt"/>
                          <a:ea typeface="Calibri"/>
                          <a:cs typeface="Times New Roman"/>
                        </a:rPr>
                        <a:t>ICDJ1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: 2 ou 3 </a:t>
                      </a:r>
                      <a:r>
                        <a:rPr lang="fr-FR" sz="1000" dirty="0">
                          <a:latin typeface="+mj-lt"/>
                          <a:ea typeface="Calibri"/>
                          <a:cs typeface="Times New Roman"/>
                        </a:rPr>
                        <a:t>décembre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2017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Date et horaire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à fixer par club hôte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PT2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: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18 novembre 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Lieu et horaire</a:t>
                      </a:r>
                      <a:r>
                        <a:rPr lang="fr-F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à déterminer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RDJ2*</a:t>
                      </a:r>
                      <a:r>
                        <a:rPr lang="fr-FR" sz="1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9 </a:t>
                      </a:r>
                      <a:r>
                        <a:rPr lang="fr-FR" sz="1000" dirty="0">
                          <a:latin typeface="+mj-lt"/>
                          <a:ea typeface="Calibri"/>
                          <a:cs typeface="Times New Roman"/>
                        </a:rPr>
                        <a:t>décembre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2017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(10h-17h30)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Cergy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TDJ2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10 décembre 2017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(journée)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Bessancourt, Herblay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TPJ2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: 21 janvier 2017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Goussainville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latin typeface="+mj-lt"/>
                          <a:ea typeface="Calibri"/>
                          <a:cs typeface="Times New Roman"/>
                        </a:rPr>
                        <a:t>ICDJ2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: 27 ou 28 janvier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Date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et horaire</a:t>
                      </a:r>
                      <a:r>
                        <a:rPr lang="fr-FR" sz="1000" baseline="0" dirty="0" smtClean="0">
                          <a:latin typeface="+mj-lt"/>
                          <a:ea typeface="Calibri"/>
                          <a:cs typeface="Times New Roman"/>
                        </a:rPr>
                        <a:t> à fixer par club 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hôte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PT3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: 20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janvier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Lieu et horaire</a:t>
                      </a:r>
                      <a:r>
                        <a:rPr lang="fr-F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à déterminer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RDJ3*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: 3 février 2018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(10h-17h30) Pontoise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TDJ3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 février 2018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(journée)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Jouy-le-Moutier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TPJ3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: 18 mars 2018</a:t>
                      </a:r>
                    </a:p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Méry-sur-Oise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ICD</a:t>
                      </a:r>
                      <a:r>
                        <a:rPr lang="fr-FR" sz="1000" b="1" dirty="0" smtClean="0">
                          <a:latin typeface="+mj-lt"/>
                          <a:ea typeface="Calibri"/>
                          <a:cs typeface="Times New Roman"/>
                        </a:rPr>
                        <a:t>J3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 : 10 ou 11 </a:t>
                      </a:r>
                      <a:r>
                        <a:rPr lang="fr-FR" sz="1000" dirty="0">
                          <a:latin typeface="+mj-lt"/>
                          <a:ea typeface="Calibri"/>
                          <a:cs typeface="Times New Roman"/>
                        </a:rPr>
                        <a:t>mars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2018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Date et horaire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à fixer par club hôte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PT4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: 24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mars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Lieu et horaire</a:t>
                      </a:r>
                      <a:r>
                        <a:rPr lang="fr-FR" sz="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à déterminer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RDJ4*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avril 2018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(10h-17h30)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Eaubonne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TDJ4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8 avril 2018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(journée)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Eaubonne,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Eragny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TPJ4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: 27 mai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Ermont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ICDJ Finale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: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14 ou 15 avril 2018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Date et Lieu à déterminer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i="1" dirty="0" smtClean="0">
                          <a:latin typeface="+mj-lt"/>
                          <a:ea typeface="Calibri"/>
                          <a:cs typeface="Times New Roman"/>
                        </a:rPr>
                        <a:t>* Pour les poussins,</a:t>
                      </a:r>
                      <a:r>
                        <a:rPr lang="fr-FR" sz="800" i="1" baseline="0" dirty="0" smtClean="0">
                          <a:latin typeface="+mj-lt"/>
                          <a:ea typeface="Calibri"/>
                          <a:cs typeface="Times New Roman"/>
                        </a:rPr>
                        <a:t> l’accès aux RDJ se fait sur sélection pendant les plateaux techniques</a:t>
                      </a:r>
                      <a:endParaRPr lang="fr-FR" sz="1000" i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RDJ5*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9 juin 2018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Times New Roman"/>
                        </a:rPr>
                        <a:t>(10h-17h30) </a:t>
                      </a:r>
                      <a:r>
                        <a:rPr lang="fr-FR" sz="1000" dirty="0" smtClean="0">
                          <a:latin typeface="+mj-lt"/>
                          <a:ea typeface="Calibri"/>
                          <a:cs typeface="Times New Roman"/>
                        </a:rPr>
                        <a:t>Herblay</a:t>
                      </a: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TDJ5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 </a:t>
                      </a:r>
                      <a:r>
                        <a:rPr lang="fr-FR" sz="1000" dirty="0" smtClean="0">
                          <a:latin typeface="+mj-lt"/>
                        </a:rPr>
                        <a:t>10 juin 2018 (journée)</a:t>
                      </a:r>
                    </a:p>
                    <a:p>
                      <a:pPr algn="ctr"/>
                      <a:r>
                        <a:rPr lang="fr-FR" sz="1000" dirty="0" smtClean="0">
                          <a:latin typeface="+mj-lt"/>
                        </a:rPr>
                        <a:t>Ermont, Ezanville</a:t>
                      </a:r>
                      <a:endParaRPr lang="fr-F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9" name="Rectangle à coins arrondis 18"/>
          <p:cNvSpPr/>
          <p:nvPr/>
        </p:nvSpPr>
        <p:spPr>
          <a:xfrm>
            <a:off x="1928794" y="5357826"/>
            <a:ext cx="2714644" cy="1000132"/>
          </a:xfrm>
          <a:prstGeom prst="round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Informations et contacts</a:t>
            </a:r>
          </a:p>
          <a:p>
            <a:pPr algn="ctr"/>
            <a:r>
              <a:rPr lang="fr-FR" sz="1100" b="1" dirty="0" smtClean="0">
                <a:solidFill>
                  <a:srgbClr val="002060"/>
                </a:solidFill>
                <a:hlinkClick r:id="rId5"/>
              </a:rPr>
              <a:t>www.lherblaisienne.fr</a:t>
            </a:r>
            <a:endParaRPr lang="fr-FR" sz="1100" b="1" dirty="0" smtClean="0">
              <a:solidFill>
                <a:srgbClr val="002060"/>
              </a:solidFill>
            </a:endParaRPr>
          </a:p>
          <a:p>
            <a:pPr algn="ctr"/>
            <a:r>
              <a:rPr lang="fr-FR" sz="1100" b="1" dirty="0">
                <a:solidFill>
                  <a:srgbClr val="002060"/>
                </a:solidFill>
                <a:hlinkClick r:id="rId5"/>
              </a:rPr>
              <a:t> </a:t>
            </a:r>
            <a:r>
              <a:rPr lang="fr-FR" sz="1100" b="1" dirty="0" smtClean="0">
                <a:solidFill>
                  <a:srgbClr val="002060"/>
                </a:solidFill>
                <a:hlinkClick r:id="rId5"/>
              </a:rPr>
              <a:t>jeunes-bad@lherblaisienne.fr</a:t>
            </a:r>
          </a:p>
          <a:p>
            <a:pPr algn="ctr"/>
            <a:r>
              <a:rPr lang="fr-FR" sz="1200" b="1" dirty="0" smtClean="0">
                <a:solidFill>
                  <a:srgbClr val="002060"/>
                </a:solidFill>
              </a:rPr>
              <a:t>Christophe FROMENT : 06 17 90 20 78</a:t>
            </a:r>
          </a:p>
          <a:p>
            <a:pPr algn="ctr"/>
            <a:r>
              <a:rPr lang="fr-FR" sz="1200" b="1" dirty="0" smtClean="0">
                <a:solidFill>
                  <a:srgbClr val="002060"/>
                </a:solidFill>
              </a:rPr>
              <a:t>Sébastien SOUCHET : 06 19 69 06 33 </a:t>
            </a:r>
            <a:endParaRPr lang="fr-FR" sz="1200" b="1" dirty="0">
              <a:solidFill>
                <a:srgbClr val="002060"/>
              </a:solidFill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4786314" y="4286256"/>
          <a:ext cx="1845471" cy="1614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5471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Stages club</a:t>
                      </a:r>
                    </a:p>
                  </a:txBody>
                  <a:tcPr anchor="ctr"/>
                </a:tc>
              </a:tr>
              <a:tr h="57150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 et 31 octobre 2017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9h30 – 17h30</a:t>
                      </a:r>
                    </a:p>
                  </a:txBody>
                  <a:tcPr anchor="ctr"/>
                </a:tc>
              </a:tr>
              <a:tr h="6143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et 24 avril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9h30 – 17h30</a:t>
                      </a:r>
                      <a:endParaRPr lang="fr-FR" sz="10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142844" y="3714752"/>
          <a:ext cx="8858312" cy="385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3221"/>
                <a:gridCol w="2261697"/>
                <a:gridCol w="2261697"/>
                <a:gridCol w="2261697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Départemental Jeunes</a:t>
                      </a:r>
                      <a:endParaRPr lang="fr-FR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Poussins - Benjamins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Minimes - Cadets - Juniors</a:t>
                      </a:r>
                      <a:endParaRPr lang="fr-FR" sz="11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05-06 mai 2018 (journée)</a:t>
                      </a: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Jouy le Moutier</a:t>
                      </a:r>
                    </a:p>
                  </a:txBody>
                  <a:tcPr marL="68580" marR="68580" marT="0" marB="0"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1330</TotalTime>
  <Words>418</Words>
  <Application>Microsoft Office PowerPoint</Application>
  <PresentationFormat>Affichage à l'écran (4:3)</PresentationFormat>
  <Paragraphs>96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L’HERBLAISIENNE – BADMINTON CALENDRIER JEUNES  ANNEE 2017 - 2018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L’HERBLAISIENNE – BADMINTON ANNEE 2016 - 2017</dc:title>
  <dc:creator>philippe cerisier</dc:creator>
  <cp:lastModifiedBy>Maison</cp:lastModifiedBy>
  <cp:revision>140</cp:revision>
  <dcterms:created xsi:type="dcterms:W3CDTF">2016-05-31T11:57:46Z</dcterms:created>
  <dcterms:modified xsi:type="dcterms:W3CDTF">2017-11-04T18:35:19Z</dcterms:modified>
</cp:coreProperties>
</file>