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1008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D056-AC49-4B28-9434-E085FA7D69B1}" type="datetimeFigureOut">
              <a:rPr lang="fr-FR" smtClean="0"/>
              <a:pPr/>
              <a:t>27/07/2017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88F4E-04A9-42CC-93D2-B56D21BD5C1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9986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DB7C-ADD2-40A3-8CC0-71CA02AAE203}" type="datetime1">
              <a:rPr lang="fr-FR" smtClean="0"/>
              <a:pPr/>
              <a:t>27/07/2017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84E6-46E8-4E13-B690-8820CDD0FD07}" type="datetime1">
              <a:rPr lang="fr-FR" smtClean="0"/>
              <a:pPr/>
              <a:t>27/07/2017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ACD2B-A798-4EBD-ACB7-4AEE8ACA8F88}" type="datetime1">
              <a:rPr lang="fr-FR" smtClean="0"/>
              <a:pPr/>
              <a:t>27/07/2017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7883-1BB2-41C5-9E5A-EED162EAFBF8}" type="datetime1">
              <a:rPr lang="fr-FR" smtClean="0"/>
              <a:pPr/>
              <a:t>27/07/2017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E6D42-3026-402C-AC0E-4268E59EDA46}" type="datetime1">
              <a:rPr lang="fr-FR" smtClean="0"/>
              <a:pPr/>
              <a:t>27/07/2017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E38DC-1742-4924-A5F7-051B2200B723}" type="datetime1">
              <a:rPr lang="fr-FR" smtClean="0"/>
              <a:pPr/>
              <a:t>27/07/2017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89F0-391C-4764-BA02-715CF4B44AE1}" type="datetime1">
              <a:rPr lang="fr-FR" smtClean="0"/>
              <a:pPr/>
              <a:t>27/07/2017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0199A-A568-4F7F-98BC-CF5529F439B4}" type="datetime1">
              <a:rPr lang="fr-FR" smtClean="0"/>
              <a:pPr/>
              <a:t>27/07/2017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B873-C8B3-43E7-BDA2-6A15C17AC0CC}" type="datetime1">
              <a:rPr lang="fr-FR" smtClean="0"/>
              <a:pPr/>
              <a:t>27/07/2017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C3EF-CEAE-4209-9297-EA3B82C71574}" type="datetime1">
              <a:rPr lang="fr-FR" smtClean="0"/>
              <a:pPr/>
              <a:t>27/07/2017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22D9-0CDC-4A63-9355-44F186AE7B56}" type="datetime1">
              <a:rPr lang="fr-FR" smtClean="0"/>
              <a:pPr/>
              <a:t>27/07/2017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E6A66-C3D3-4F70-B8F7-483CC50012B4}" type="datetime1">
              <a:rPr lang="fr-FR" smtClean="0"/>
              <a:pPr/>
              <a:t>27/07/2017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-gym@lherblaisienne.fr" TargetMode="External"/><Relationship Id="rId2" Type="http://schemas.openxmlformats.org/officeDocument/2006/relationships/hyperlink" Target="http://www.lherblaisienne.fr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71670" y="142853"/>
            <a:ext cx="4214842" cy="428627"/>
          </a:xfrm>
        </p:spPr>
        <p:txBody>
          <a:bodyPr>
            <a:normAutofit fontScale="90000"/>
          </a:bodyPr>
          <a:lstStyle/>
          <a:p>
            <a:r>
              <a:rPr lang="fr-FR" sz="1400" b="1" dirty="0">
                <a:solidFill>
                  <a:srgbClr val="FF0000"/>
                </a:solidFill>
              </a:rPr>
              <a:t>L’HERBLAISIENNE – GYMNASTIQUE MASCULINE</a:t>
            </a:r>
            <a:br>
              <a:rPr lang="fr-FR" sz="1400" b="1" dirty="0">
                <a:solidFill>
                  <a:srgbClr val="FF0000"/>
                </a:solidFill>
              </a:rPr>
            </a:br>
            <a:r>
              <a:rPr lang="fr-FR" sz="1400" b="1" dirty="0">
                <a:solidFill>
                  <a:srgbClr val="FF0000"/>
                </a:solidFill>
              </a:rPr>
              <a:t>ANNEE 2017 - 2018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14480" y="5286388"/>
            <a:ext cx="5429288" cy="285752"/>
          </a:xfrm>
        </p:spPr>
        <p:txBody>
          <a:bodyPr>
            <a:normAutofit fontScale="47500" lnSpcReduction="20000"/>
          </a:bodyPr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071670" y="6494507"/>
            <a:ext cx="5715040" cy="577831"/>
          </a:xfrm>
        </p:spPr>
        <p:txBody>
          <a:bodyPr/>
          <a:lstStyle/>
          <a:p>
            <a:r>
              <a:rPr lang="fr-FR" sz="900" dirty="0"/>
              <a:t>L'HERBLAISIENNE - 43 rue du Général de Gaulle - 95220 HERBLAY</a:t>
            </a:r>
          </a:p>
          <a:p>
            <a:r>
              <a:rPr lang="fr-FR" sz="900" dirty="0"/>
              <a:t>Association agréée Jeunesse et Sports n°7825 du 1/04/1950 Siret 380 650 077 00015 </a:t>
            </a:r>
          </a:p>
          <a:p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472247"/>
              </p:ext>
            </p:extLst>
          </p:nvPr>
        </p:nvGraphicFramePr>
        <p:xfrm>
          <a:off x="142844" y="642918"/>
          <a:ext cx="5572164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8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0856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Catégories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Créneaux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Herblay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Hors Herblay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6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Mini-Gym </a:t>
                      </a: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Mercredi 16h15 – 17h15</a:t>
                      </a: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165 €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180 €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5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Pré-Poussins débutants</a:t>
                      </a:r>
                      <a:r>
                        <a:rPr lang="fr-FR" sz="1000" b="1" baseline="0" dirty="0"/>
                        <a:t> en Gym</a:t>
                      </a: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Mardi </a:t>
                      </a:r>
                      <a:r>
                        <a:rPr lang="fr-FR" sz="1000" b="1" dirty="0">
                          <a:effectLst/>
                        </a:rPr>
                        <a:t>18h - 19h30</a:t>
                      </a:r>
                      <a:endParaRPr lang="fr-FR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ou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Jeudi </a:t>
                      </a:r>
                      <a:r>
                        <a:rPr lang="fr-FR" sz="1000" b="1" dirty="0">
                          <a:effectLst/>
                        </a:rPr>
                        <a:t>18h - 19h30</a:t>
                      </a:r>
                      <a:endParaRPr lang="fr-FR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165 €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180 €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5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Pré– Poussins </a:t>
                      </a: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Mardi </a:t>
                      </a:r>
                      <a:r>
                        <a:rPr lang="fr-FR" sz="1000" b="1" dirty="0">
                          <a:effectLst/>
                        </a:rPr>
                        <a:t>18h -19h30</a:t>
                      </a: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Jeudi </a:t>
                      </a:r>
                      <a:r>
                        <a:rPr lang="fr-FR" sz="1000" b="1" dirty="0">
                          <a:effectLst/>
                        </a:rPr>
                        <a:t>18h - 19h30</a:t>
                      </a:r>
                      <a:endParaRPr lang="fr-FR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260 €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275 €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28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Poussins</a:t>
                      </a: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Mardi </a:t>
                      </a:r>
                      <a:r>
                        <a:rPr lang="fr-FR" sz="1000" b="1" dirty="0">
                          <a:effectLst/>
                        </a:rPr>
                        <a:t>18h - 19h30</a:t>
                      </a: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Jeudi </a:t>
                      </a:r>
                      <a:r>
                        <a:rPr lang="fr-FR" sz="1000" b="1" dirty="0">
                          <a:effectLst/>
                        </a:rPr>
                        <a:t>18h - 19h30</a:t>
                      </a: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260 €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275 €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72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Benjamins - Minimes – Cadets débutants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Loisirs</a:t>
                      </a:r>
                      <a:b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b="1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/>
                        <a:t>Mercredi 17h30 –</a:t>
                      </a:r>
                      <a:r>
                        <a:rPr lang="fr-FR" sz="1000" b="1" baseline="0" dirty="0"/>
                        <a:t> 19h30</a:t>
                      </a: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b="1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/>
                        <a:t>Vendredi 17h30 –</a:t>
                      </a:r>
                      <a:r>
                        <a:rPr lang="fr-FR" sz="1000" b="1" baseline="0" dirty="0"/>
                        <a:t> 19h30</a:t>
                      </a: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270 €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285 €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48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Benjamins - Minimes – Cadets débutants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Compétitions</a:t>
                      </a: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b="1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/>
                        <a:t>Mercredi 17h30 –</a:t>
                      </a:r>
                      <a:r>
                        <a:rPr lang="fr-FR" sz="1000" b="1" baseline="0" dirty="0"/>
                        <a:t> 20h</a:t>
                      </a: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b="1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/>
                        <a:t>Vendredi 17h30 –</a:t>
                      </a:r>
                      <a:r>
                        <a:rPr lang="fr-FR" sz="1000" b="1" baseline="0" dirty="0"/>
                        <a:t> 20h</a:t>
                      </a: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270 €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285 €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289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Cadets confirmés</a:t>
                      </a:r>
                      <a:r>
                        <a:rPr lang="fr-FR" sz="10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Juniors - Séniors</a:t>
                      </a: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/>
                        <a:t>Mercredi 19h30 –</a:t>
                      </a:r>
                      <a:r>
                        <a:rPr lang="fr-FR" sz="1000" b="1" baseline="0" dirty="0"/>
                        <a:t> 22h</a:t>
                      </a: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/>
                        <a:t>Vendredi 19h30 –</a:t>
                      </a:r>
                      <a:r>
                        <a:rPr lang="fr-FR" sz="1000" b="1" baseline="0" dirty="0"/>
                        <a:t> 22h</a:t>
                      </a:r>
                      <a:endParaRPr lang="fr-FR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270 €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285 €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240568"/>
              </p:ext>
            </p:extLst>
          </p:nvPr>
        </p:nvGraphicFramePr>
        <p:xfrm>
          <a:off x="5857883" y="714356"/>
          <a:ext cx="3071835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7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92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92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Catégories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Années de naissance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Catégories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Années de naissance</a:t>
                      </a:r>
                    </a:p>
                    <a:p>
                      <a:pPr algn="ctr"/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9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Mini Gym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2013 - 2014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Minimes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2005- 2006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Pré-Poussins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baseline="0" dirty="0"/>
                        <a:t>2012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Cadets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2003 - 2004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Poussins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2009- 2011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Juniors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2001- 2002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485"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Benjamins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2007 - 2008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Séniors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2000 et avant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482801"/>
              </p:ext>
            </p:extLst>
          </p:nvPr>
        </p:nvGraphicFramePr>
        <p:xfrm>
          <a:off x="6041351" y="2500306"/>
          <a:ext cx="2888367" cy="2155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0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4314">
                <a:tc gridSpan="2"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Dossiers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8">
                <a:tc>
                  <a:txBody>
                    <a:bodyPr/>
                    <a:lstStyle/>
                    <a:p>
                      <a:r>
                        <a:rPr lang="fr-FR" sz="9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dirty="0"/>
                        <a:t>Fiche</a:t>
                      </a:r>
                      <a:r>
                        <a:rPr lang="fr-FR" sz="800" b="1" baseline="0" dirty="0"/>
                        <a:t> d’inscription remplie</a:t>
                      </a:r>
                      <a:endParaRPr lang="fr-FR" sz="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180">
                <a:tc>
                  <a:txBody>
                    <a:bodyPr/>
                    <a:lstStyle/>
                    <a:p>
                      <a:r>
                        <a:rPr lang="fr-FR" sz="9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Certificat médical autorisant la pratique y compris en compétition ou Attestation de santé</a:t>
                      </a:r>
                      <a:endParaRPr lang="fr-FR" sz="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fr-FR" sz="9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 formulaire</a:t>
                      </a:r>
                      <a:r>
                        <a:rPr lang="fr-FR" sz="800" b="1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d’assurance </a:t>
                      </a:r>
                      <a:r>
                        <a:rPr lang="fr-FR" sz="8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FFGym</a:t>
                      </a:r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remis lors </a:t>
                      </a:r>
                      <a:r>
                        <a:rPr lang="fr-FR" sz="8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l’inscription</a:t>
                      </a:r>
                      <a:endParaRPr lang="fr-FR" sz="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r>
                        <a:rPr lang="fr-FR" sz="9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dirty="0"/>
                        <a:t>Une photo d’identité avec nom et prénom au dos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9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dirty="0"/>
                        <a:t>Un chèque (ou 3 chèques) à l'ordre de l'</a:t>
                      </a:r>
                      <a:r>
                        <a:rPr lang="fr-FR" sz="800" b="1" dirty="0" err="1"/>
                        <a:t>Herblaisienne</a:t>
                      </a:r>
                      <a:endParaRPr lang="fr-FR" sz="800" b="1" dirty="0"/>
                    </a:p>
                    <a:p>
                      <a:r>
                        <a:rPr lang="fr-FR" sz="800" b="1" dirty="0"/>
                        <a:t>Coupons sports et chèques vacances acceptés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Les dossiers complets devront être remis avant le 30 septembre 2017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142844" y="4286256"/>
            <a:ext cx="557216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b="1" dirty="0"/>
              <a:t>Les horaires sont susceptibles d'être adaptés en fonction du nombre d'inscrits en accord avec les entraîneurs. Lors des entraînements, une tenue de sport correcte (jogging ou short, tee-shirt) est obligatoire  ainsi qu’une bouteille d’ eau .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569761" y="5000636"/>
            <a:ext cx="157163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/>
              <a:t>Gymnase des Fontaines</a:t>
            </a:r>
          </a:p>
          <a:p>
            <a:pPr algn="ctr"/>
            <a:r>
              <a:rPr lang="fr-FR" sz="1050" b="1" dirty="0"/>
              <a:t>1 rue Alexandre Dumas HERBLAY</a:t>
            </a:r>
          </a:p>
        </p:txBody>
      </p:sp>
      <p:sp>
        <p:nvSpPr>
          <p:cNvPr id="23" name="Arrondir un rectangle avec un coin diagonal 22"/>
          <p:cNvSpPr/>
          <p:nvPr/>
        </p:nvSpPr>
        <p:spPr>
          <a:xfrm>
            <a:off x="1512058" y="4859289"/>
            <a:ext cx="1631182" cy="1814876"/>
          </a:xfrm>
          <a:prstGeom prst="round2DiagRect">
            <a:avLst/>
          </a:prstGeom>
          <a:noFill/>
          <a:ln w="57150">
            <a:gradFill>
              <a:gsLst>
                <a:gs pos="4000">
                  <a:srgbClr val="000082"/>
                </a:gs>
                <a:gs pos="43000">
                  <a:srgbClr val="66008F"/>
                </a:gs>
                <a:gs pos="68000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/>
          <p:cNvSpPr/>
          <p:nvPr/>
        </p:nvSpPr>
        <p:spPr>
          <a:xfrm>
            <a:off x="1500166" y="5626989"/>
            <a:ext cx="1643074" cy="730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1050" b="1" dirty="0">
                <a:solidFill>
                  <a:srgbClr val="FF0000"/>
                </a:solidFill>
                <a:latin typeface="Arial Black" panose="020B0A04020102020204" pitchFamily="34" charset="0"/>
              </a:rPr>
              <a:t>Reprise </a:t>
            </a:r>
          </a:p>
          <a:p>
            <a:pPr algn="ctr">
              <a:spcAft>
                <a:spcPts val="600"/>
              </a:spcAft>
            </a:pPr>
            <a:r>
              <a:rPr lang="fr-FR" sz="1050" b="1" dirty="0">
                <a:solidFill>
                  <a:srgbClr val="FF0000"/>
                </a:solidFill>
                <a:latin typeface="Arial Black" panose="020B0A04020102020204" pitchFamily="34" charset="0"/>
              </a:rPr>
              <a:t>Semaine du</a:t>
            </a:r>
          </a:p>
          <a:p>
            <a:pPr algn="ctr">
              <a:spcAft>
                <a:spcPts val="600"/>
              </a:spcAft>
            </a:pPr>
            <a:r>
              <a:rPr lang="fr-FR" sz="1050" b="1" dirty="0">
                <a:solidFill>
                  <a:srgbClr val="FF0000"/>
                </a:solidFill>
                <a:latin typeface="Arial Black" panose="020B0A04020102020204" pitchFamily="34" charset="0"/>
              </a:rPr>
              <a:t>11/09/2017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3408472" y="4949383"/>
            <a:ext cx="107157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>
                <a:latin typeface="Arial Black" panose="020B0A04020102020204" pitchFamily="34" charset="0"/>
              </a:rPr>
              <a:t>Parrainage nouvelle  adhésion</a:t>
            </a:r>
          </a:p>
          <a:p>
            <a:pPr algn="ctr">
              <a:buFontTx/>
              <a:buChar char="-"/>
            </a:pPr>
            <a:r>
              <a:rPr lang="fr-FR" sz="900" b="1" dirty="0">
                <a:latin typeface="Arial Black" panose="020B0A04020102020204" pitchFamily="34" charset="0"/>
              </a:rPr>
              <a:t>20 Euros</a:t>
            </a:r>
          </a:p>
          <a:p>
            <a:pPr algn="ctr"/>
            <a:r>
              <a:rPr lang="fr-FR" sz="900" b="1" dirty="0">
                <a:latin typeface="Arial Black" panose="020B0A04020102020204" pitchFamily="34" charset="0"/>
              </a:rPr>
              <a:t>pour le parrain inscrit en 2016-2017 et à jour de sa cotisation  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4480042" y="5018633"/>
            <a:ext cx="14062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>
                <a:latin typeface="Arial Black" panose="020B0A04020102020204" pitchFamily="34" charset="0"/>
              </a:rPr>
              <a:t>Tarif Famille non cumulable :</a:t>
            </a:r>
          </a:p>
          <a:p>
            <a:pPr algn="ctr"/>
            <a:r>
              <a:rPr lang="fr-FR" sz="900" b="1" dirty="0">
                <a:latin typeface="Arial Black" panose="020B0A04020102020204" pitchFamily="34" charset="0"/>
              </a:rPr>
              <a:t>  </a:t>
            </a:r>
          </a:p>
          <a:p>
            <a:pPr algn="ctr">
              <a:buFontTx/>
              <a:buChar char="-"/>
            </a:pPr>
            <a:r>
              <a:rPr lang="fr-FR" sz="900" b="1" dirty="0">
                <a:latin typeface="Arial Black" panose="020B0A04020102020204" pitchFamily="34" charset="0"/>
              </a:rPr>
              <a:t>20 Euros pour</a:t>
            </a:r>
          </a:p>
          <a:p>
            <a:pPr algn="ctr"/>
            <a:r>
              <a:rPr lang="fr-FR" sz="900" b="1" dirty="0">
                <a:latin typeface="Arial Black" panose="020B0A04020102020204" pitchFamily="34" charset="0"/>
              </a:rPr>
              <a:t>Le 2éme adhérent </a:t>
            </a:r>
          </a:p>
          <a:p>
            <a:pPr algn="ctr"/>
            <a:r>
              <a:rPr lang="fr-FR" sz="900" b="1" dirty="0">
                <a:latin typeface="Arial Black" panose="020B0A04020102020204" pitchFamily="34" charset="0"/>
              </a:rPr>
              <a:t>-40 Euros pour Le 3éme adhérent et suivant  </a:t>
            </a:r>
          </a:p>
        </p:txBody>
      </p:sp>
      <p:sp>
        <p:nvSpPr>
          <p:cNvPr id="31" name="Arrondir un rectangle avec un coin diagonal 30"/>
          <p:cNvSpPr/>
          <p:nvPr/>
        </p:nvSpPr>
        <p:spPr>
          <a:xfrm>
            <a:off x="3265761" y="4857760"/>
            <a:ext cx="2734999" cy="1535399"/>
          </a:xfrm>
          <a:prstGeom prst="round2DiagRect">
            <a:avLst/>
          </a:prstGeom>
          <a:noFill/>
          <a:ln w="57150" cmpd="sng">
            <a:gradFill>
              <a:gsLst>
                <a:gs pos="4000">
                  <a:srgbClr val="000082"/>
                </a:gs>
                <a:gs pos="43000">
                  <a:srgbClr val="66008F"/>
                </a:gs>
                <a:gs pos="68000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à coins arrondis 34"/>
          <p:cNvSpPr/>
          <p:nvPr/>
        </p:nvSpPr>
        <p:spPr>
          <a:xfrm>
            <a:off x="6143636" y="5286388"/>
            <a:ext cx="2928958" cy="1143008"/>
          </a:xfrm>
          <a:prstGeom prst="roundRect">
            <a:avLst/>
          </a:prstGeom>
          <a:solidFill>
            <a:srgbClr val="FF000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Informations et contacts</a:t>
            </a:r>
          </a:p>
          <a:p>
            <a:pPr algn="ctr"/>
            <a:r>
              <a:rPr lang="fr-FR" sz="1400" b="1" dirty="0">
                <a:solidFill>
                  <a:srgbClr val="002060"/>
                </a:solidFill>
                <a:hlinkClick r:id="rId2"/>
              </a:rPr>
              <a:t>www.lherblaisienne.fr</a:t>
            </a:r>
            <a:endParaRPr lang="fr-FR" sz="1400" b="1" dirty="0">
              <a:solidFill>
                <a:srgbClr val="002060"/>
              </a:solidFill>
            </a:endParaRPr>
          </a:p>
          <a:p>
            <a:pPr algn="ctr"/>
            <a:r>
              <a:rPr lang="fr-FR" b="1" dirty="0">
                <a:solidFill>
                  <a:srgbClr val="002060"/>
                </a:solidFill>
              </a:rPr>
              <a:t> </a:t>
            </a:r>
            <a:r>
              <a:rPr lang="fr-FR" sz="1400" b="1" dirty="0">
                <a:solidFill>
                  <a:srgbClr val="002060"/>
                </a:solidFill>
                <a:hlinkClick r:id="rId3"/>
              </a:rPr>
              <a:t>contact-gym@lherblaisienne.fr</a:t>
            </a:r>
            <a:endParaRPr lang="fr-FR" sz="1400" b="1" dirty="0">
              <a:solidFill>
                <a:srgbClr val="002060"/>
              </a:solidFill>
            </a:endParaRP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Sandrine LORIN : 06 86 59 56 17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Isabelle MALABA : 06 65 13 15 12</a:t>
            </a:r>
          </a:p>
        </p:txBody>
      </p:sp>
      <p:pic>
        <p:nvPicPr>
          <p:cNvPr id="37" name="Image 3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586" y="142852"/>
            <a:ext cx="1028701" cy="498157"/>
          </a:xfrm>
          <a:prstGeom prst="rect">
            <a:avLst/>
          </a:prstGeom>
        </p:spPr>
      </p:pic>
      <p:pic>
        <p:nvPicPr>
          <p:cNvPr id="17" name="Picture 2" descr="C:\Users\philippe\AppData\Local\Microsoft\Windows\INetCache\Content.Outlook\UET5XKC5\Nouveau logo GAM-page-00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214346" y="4868910"/>
            <a:ext cx="1658961" cy="234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357</Words>
  <Application>Microsoft Office PowerPoint</Application>
  <PresentationFormat>Affichage à l'écran (4:3)</PresentationFormat>
  <Paragraphs>104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Times New Roman</vt:lpstr>
      <vt:lpstr>Thème Office</vt:lpstr>
      <vt:lpstr>L’HERBLAISIENNE – GYMNASTIQUE MASCULINE ANNEE 2017 - 2018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L’HERBLAISIENNE – BADMINTON ANNEE 2016 - 2017</dc:title>
  <dc:creator>philippe cerisier</dc:creator>
  <cp:lastModifiedBy>Philippe CERISIER</cp:lastModifiedBy>
  <cp:revision>94</cp:revision>
  <dcterms:created xsi:type="dcterms:W3CDTF">2016-05-31T11:57:46Z</dcterms:created>
  <dcterms:modified xsi:type="dcterms:W3CDTF">2017-07-27T09:44:13Z</dcterms:modified>
</cp:coreProperties>
</file>