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1" r:id="rId4"/>
    <p:sldId id="282" r:id="rId5"/>
    <p:sldId id="272" r:id="rId6"/>
    <p:sldId id="281" r:id="rId7"/>
    <p:sldId id="262" r:id="rId8"/>
    <p:sldId id="263" r:id="rId9"/>
    <p:sldId id="264" r:id="rId10"/>
    <p:sldId id="265" r:id="rId11"/>
    <p:sldId id="276" r:id="rId12"/>
    <p:sldId id="283" r:id="rId13"/>
    <p:sldId id="284" r:id="rId14"/>
    <p:sldId id="285" r:id="rId15"/>
    <p:sldId id="287" r:id="rId16"/>
    <p:sldId id="288" r:id="rId17"/>
    <p:sldId id="286" r:id="rId18"/>
    <p:sldId id="258" r:id="rId19"/>
    <p:sldId id="273" r:id="rId20"/>
    <p:sldId id="267" r:id="rId21"/>
    <p:sldId id="268" r:id="rId22"/>
    <p:sldId id="269" r:id="rId23"/>
    <p:sldId id="270" r:id="rId24"/>
    <p:sldId id="260" r:id="rId25"/>
    <p:sldId id="271" r:id="rId26"/>
    <p:sldId id="274" r:id="rId27"/>
    <p:sldId id="275" r:id="rId28"/>
    <p:sldId id="259" r:id="rId29"/>
    <p:sldId id="266" r:id="rId30"/>
    <p:sldId id="280" r:id="rId31"/>
    <p:sldId id="277" r:id="rId32"/>
    <p:sldId id="278" r:id="rId33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84" d="100"/>
          <a:sy n="84" d="100"/>
        </p:scale>
        <p:origin x="-1373" y="-6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Cliquez pour modifier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C4336B-D390-45C1-98A4-CDD7ED78F5D9}" type="datetimeFigureOut">
              <a:rPr lang="fr-FR" smtClean="0"/>
              <a:pPr/>
              <a:t>02/09/2017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B1576C-633D-497C-8060-F15E0DEC7FD6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C4336B-D390-45C1-98A4-CDD7ED78F5D9}" type="datetimeFigureOut">
              <a:rPr lang="fr-FR" smtClean="0"/>
              <a:pPr/>
              <a:t>02/09/2017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B1576C-633D-497C-8060-F15E0DEC7FD6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C4336B-D390-45C1-98A4-CDD7ED78F5D9}" type="datetimeFigureOut">
              <a:rPr lang="fr-FR" smtClean="0"/>
              <a:pPr/>
              <a:t>02/09/2017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B1576C-633D-497C-8060-F15E0DEC7FD6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C4336B-D390-45C1-98A4-CDD7ED78F5D9}" type="datetimeFigureOut">
              <a:rPr lang="fr-FR" smtClean="0"/>
              <a:pPr/>
              <a:t>02/09/2017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B1576C-633D-497C-8060-F15E0DEC7FD6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C4336B-D390-45C1-98A4-CDD7ED78F5D9}" type="datetimeFigureOut">
              <a:rPr lang="fr-FR" smtClean="0"/>
              <a:pPr/>
              <a:t>02/09/2017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B1576C-633D-497C-8060-F15E0DEC7FD6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C4336B-D390-45C1-98A4-CDD7ED78F5D9}" type="datetimeFigureOut">
              <a:rPr lang="fr-FR" smtClean="0"/>
              <a:pPr/>
              <a:t>02/09/2017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B1576C-633D-497C-8060-F15E0DEC7FD6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C4336B-D390-45C1-98A4-CDD7ED78F5D9}" type="datetimeFigureOut">
              <a:rPr lang="fr-FR" smtClean="0"/>
              <a:pPr/>
              <a:t>02/09/2017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B1576C-633D-497C-8060-F15E0DEC7FD6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C4336B-D390-45C1-98A4-CDD7ED78F5D9}" type="datetimeFigureOut">
              <a:rPr lang="fr-FR" smtClean="0"/>
              <a:pPr/>
              <a:t>02/09/2017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B1576C-633D-497C-8060-F15E0DEC7FD6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C4336B-D390-45C1-98A4-CDD7ED78F5D9}" type="datetimeFigureOut">
              <a:rPr lang="fr-FR" smtClean="0"/>
              <a:pPr/>
              <a:t>02/09/2017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B1576C-633D-497C-8060-F15E0DEC7FD6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C4336B-D390-45C1-98A4-CDD7ED78F5D9}" type="datetimeFigureOut">
              <a:rPr lang="fr-FR" smtClean="0"/>
              <a:pPr/>
              <a:t>02/09/2017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B1576C-633D-497C-8060-F15E0DEC7FD6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C4336B-D390-45C1-98A4-CDD7ED78F5D9}" type="datetimeFigureOut">
              <a:rPr lang="fr-FR" smtClean="0"/>
              <a:pPr/>
              <a:t>02/09/2017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B1576C-633D-497C-8060-F15E0DEC7FD6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C4336B-D390-45C1-98A4-CDD7ED78F5D9}" type="datetimeFigureOut">
              <a:rPr lang="fr-FR" smtClean="0"/>
              <a:pPr/>
              <a:t>02/09/2017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8B1576C-633D-497C-8060-F15E0DEC7FD6}" type="slidenum">
              <a:rPr lang="fr-FR" smtClean="0"/>
              <a:pPr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jpeg"/><Relationship Id="rId5" Type="http://schemas.openxmlformats.org/officeDocument/2006/relationships/image" Target="../media/image22.jpeg"/><Relationship Id="rId4" Type="http://schemas.openxmlformats.org/officeDocument/2006/relationships/image" Target="../media/image21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jpe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8.jpeg"/><Relationship Id="rId5" Type="http://schemas.openxmlformats.org/officeDocument/2006/relationships/image" Target="../media/image37.jpeg"/><Relationship Id="rId4" Type="http://schemas.openxmlformats.org/officeDocument/2006/relationships/image" Target="../media/image36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7" Type="http://schemas.openxmlformats.org/officeDocument/2006/relationships/image" Target="../media/image44.jpe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3.png"/><Relationship Id="rId5" Type="http://schemas.openxmlformats.org/officeDocument/2006/relationships/image" Target="../media/image42.png"/><Relationship Id="rId4" Type="http://schemas.openxmlformats.org/officeDocument/2006/relationships/image" Target="../media/image41.jpe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9.png"/><Relationship Id="rId5" Type="http://schemas.openxmlformats.org/officeDocument/2006/relationships/image" Target="../media/image48.jpeg"/><Relationship Id="rId4" Type="http://schemas.openxmlformats.org/officeDocument/2006/relationships/image" Target="../media/image47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0" y="2130425"/>
            <a:ext cx="9144000" cy="2370145"/>
          </a:xfrm>
        </p:spPr>
        <p:txBody>
          <a:bodyPr>
            <a:noAutofit/>
          </a:bodyPr>
          <a:lstStyle/>
          <a:p>
            <a:r>
              <a:rPr lang="fr-FR" sz="9600" dirty="0" smtClean="0">
                <a:solidFill>
                  <a:srgbClr val="FF0000"/>
                </a:solidFill>
              </a:rPr>
              <a:t>L’HERBLAISIENNE</a:t>
            </a:r>
            <a:endParaRPr lang="fr-FR" sz="9600" dirty="0">
              <a:solidFill>
                <a:srgbClr val="FF0000"/>
              </a:solidFill>
            </a:endParaRP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r-FR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42844" y="274638"/>
            <a:ext cx="8786874" cy="1143000"/>
          </a:xfrm>
        </p:spPr>
        <p:txBody>
          <a:bodyPr>
            <a:noAutofit/>
          </a:bodyPr>
          <a:lstStyle/>
          <a:p>
            <a:r>
              <a:rPr lang="fr-FR" sz="6000" dirty="0" smtClean="0">
                <a:solidFill>
                  <a:srgbClr val="FF0000"/>
                </a:solidFill>
                <a:latin typeface="Comic Sans MS" pitchFamily="66" charset="0"/>
              </a:rPr>
              <a:t>JEUNES</a:t>
            </a:r>
            <a:br>
              <a:rPr lang="fr-FR" sz="6000" dirty="0" smtClean="0">
                <a:solidFill>
                  <a:srgbClr val="FF0000"/>
                </a:solidFill>
                <a:latin typeface="Comic Sans MS" pitchFamily="66" charset="0"/>
              </a:rPr>
            </a:br>
            <a:r>
              <a:rPr lang="fr-FR" sz="6000" dirty="0" smtClean="0">
                <a:solidFill>
                  <a:srgbClr val="FF0000"/>
                </a:solidFill>
                <a:latin typeface="Comic Sans MS" pitchFamily="66" charset="0"/>
              </a:rPr>
              <a:t>Loisirs ou Compétitions</a:t>
            </a:r>
            <a:endParaRPr lang="fr-FR" sz="6000" dirty="0">
              <a:solidFill>
                <a:srgbClr val="FF0000"/>
              </a:solidFill>
              <a:latin typeface="Comic Sans MS" pitchFamily="66" charset="0"/>
            </a:endParaRPr>
          </a:p>
        </p:txBody>
      </p:sp>
      <p:pic>
        <p:nvPicPr>
          <p:cNvPr id="22531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857488" y="2000240"/>
            <a:ext cx="3310972" cy="44203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Rectangle 6"/>
          <p:cNvSpPr/>
          <p:nvPr/>
        </p:nvSpPr>
        <p:spPr>
          <a:xfrm>
            <a:off x="2500298" y="6286520"/>
            <a:ext cx="1285884" cy="14287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22533" name="Picture 5" descr="https://encrypted-tbn3.gstatic.com/images?q=tbn:ANd9GcSW6IWTkfKlUJURsHJSYCGrdwnXLENqXaawtCqmjOcsRAYyc4WI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-32" y="2143116"/>
            <a:ext cx="2596253" cy="3866160"/>
          </a:xfrm>
          <a:prstGeom prst="rect">
            <a:avLst/>
          </a:prstGeom>
          <a:noFill/>
        </p:spPr>
      </p:pic>
      <p:pic>
        <p:nvPicPr>
          <p:cNvPr id="9" name="Picture 5" descr="https://encrypted-tbn3.gstatic.com/images?q=tbn:ANd9GcSW6IWTkfKlUJURsHJSYCGrdwnXLENqXaawtCqmjOcsRAYyc4WI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547779" y="2143116"/>
            <a:ext cx="2596253" cy="386616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296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4" name="Espace réservé du contenu 3" descr="nuit du bad V2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" y="0"/>
            <a:ext cx="9144000" cy="6858000"/>
          </a:xfr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fr-FR" dirty="0" smtClean="0">
                <a:solidFill>
                  <a:srgbClr val="FF0000"/>
                </a:solidFill>
              </a:rPr>
              <a:t>Les équipes </a:t>
            </a:r>
            <a:r>
              <a:rPr lang="fr-FR" dirty="0" err="1" smtClean="0">
                <a:solidFill>
                  <a:srgbClr val="FF0000"/>
                </a:solidFill>
              </a:rPr>
              <a:t>Interclub</a:t>
            </a:r>
            <a:r>
              <a:rPr lang="fr-FR" dirty="0" smtClean="0">
                <a:solidFill>
                  <a:srgbClr val="FF0000"/>
                </a:solidFill>
              </a:rPr>
              <a:t> Sénior </a:t>
            </a:r>
            <a:br>
              <a:rPr lang="fr-FR" dirty="0" smtClean="0">
                <a:solidFill>
                  <a:srgbClr val="FF0000"/>
                </a:solidFill>
              </a:rPr>
            </a:br>
            <a:r>
              <a:rPr lang="fr-FR" dirty="0" smtClean="0">
                <a:solidFill>
                  <a:srgbClr val="FF0000"/>
                </a:solidFill>
              </a:rPr>
              <a:t>2016-2017</a:t>
            </a:r>
            <a:endParaRPr lang="fr-FR" dirty="0">
              <a:solidFill>
                <a:srgbClr val="FF0000"/>
              </a:solidFill>
            </a:endParaRPr>
          </a:p>
        </p:txBody>
      </p:sp>
      <p:pic>
        <p:nvPicPr>
          <p:cNvPr id="4" name="Espace réservé du contenu 3" descr="Equipes IC Senior 2016-2017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549704" y="1600200"/>
            <a:ext cx="8044591" cy="4525963"/>
          </a:xfr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sz="5400" dirty="0" smtClean="0">
                <a:solidFill>
                  <a:srgbClr val="FF0000"/>
                </a:solidFill>
              </a:rPr>
              <a:t>L’équipe Vétéran 2016-2017</a:t>
            </a:r>
            <a:endParaRPr lang="fr-FR" sz="5400" dirty="0">
              <a:solidFill>
                <a:srgbClr val="FF0000"/>
              </a:solidFill>
            </a:endParaRPr>
          </a:p>
        </p:txBody>
      </p:sp>
      <p:pic>
        <p:nvPicPr>
          <p:cNvPr id="4" name="Espace réservé du contenu 3" descr="equipe vet 2016-2017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142977" y="1291414"/>
            <a:ext cx="7041144" cy="5280858"/>
          </a:xfr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4" name="Espace réservé du contenu 3" descr="11 mous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285852" y="2928934"/>
            <a:ext cx="4810134" cy="6804000"/>
          </a:xfr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1026" name="Picture 2" descr="C:\Users\philippe\AppData\Local\Microsoft\Windows\INetCache\Content.Outlook\UET5XKC5\Max championnat de France à Reims V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774700" y="-352425"/>
            <a:ext cx="10693400" cy="756285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Nouveau partenaire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0" y="2130425"/>
            <a:ext cx="9144000" cy="2370145"/>
          </a:xfrm>
        </p:spPr>
        <p:txBody>
          <a:bodyPr>
            <a:noAutofit/>
          </a:bodyPr>
          <a:lstStyle/>
          <a:p>
            <a:r>
              <a:rPr lang="fr-FR" sz="9600" dirty="0" smtClean="0">
                <a:solidFill>
                  <a:srgbClr val="FF0000"/>
                </a:solidFill>
              </a:rPr>
              <a:t>GYMNASTIQUE</a:t>
            </a:r>
            <a:br>
              <a:rPr lang="fr-FR" sz="9600" dirty="0" smtClean="0">
                <a:solidFill>
                  <a:srgbClr val="FF0000"/>
                </a:solidFill>
              </a:rPr>
            </a:br>
            <a:r>
              <a:rPr lang="fr-FR" sz="9600" dirty="0" smtClean="0">
                <a:solidFill>
                  <a:srgbClr val="FF0000"/>
                </a:solidFill>
              </a:rPr>
              <a:t>MASCULINE</a:t>
            </a:r>
            <a:endParaRPr lang="fr-FR" sz="9600" dirty="0">
              <a:solidFill>
                <a:srgbClr val="FF0000"/>
              </a:solidFill>
            </a:endParaRP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r-FR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4" name="Espace réservé du contenu 3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lc="http://schemas.openxmlformats.org/drawingml/2006/lockedCanvas" xmlns:pic="http://schemas.openxmlformats.org/drawingml/2006/picture" xmlns:a14="http://schemas.microsoft.com/office/drawing/2010/main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4="http://schemas.microsoft.com/office/word/2010/wordml" xmlns:w="http://schemas.openxmlformats.org/wordprocessingml/2006/main" xmlns:w10="urn:schemas-microsoft-com:office:word" xmlns:wp="http://schemas.openxmlformats.org/drawingml/2006/wordprocessingDrawing" xmlns:wp14="http://schemas.microsoft.com/office/word/2010/wordprocessingDrawing" xmlns:v="urn:schemas-microsoft-com:vml" xmlns:m="http://schemas.openxmlformats.org/officeDocument/2006/math" xmlns:o="urn:schemas-microsoft-com:office:office" xmlns:mc="http://schemas.openxmlformats.org/markup-compatibility/2006" xmlns:wpc="http://schemas.microsoft.com/office/word/2010/wordprocessingCanvas" xmlns="" val="0"/>
              </a:ext>
            </a:extLst>
          </a:blip>
          <a:stretch>
            <a:fillRect/>
          </a:stretch>
        </p:blipFill>
        <p:spPr>
          <a:xfrm>
            <a:off x="142844" y="142852"/>
            <a:ext cx="9001156" cy="6572296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0" y="2130425"/>
            <a:ext cx="9144000" cy="2370145"/>
          </a:xfrm>
        </p:spPr>
        <p:txBody>
          <a:bodyPr>
            <a:noAutofit/>
          </a:bodyPr>
          <a:lstStyle/>
          <a:p>
            <a:r>
              <a:rPr lang="fr-FR" sz="11500" dirty="0" smtClean="0">
                <a:solidFill>
                  <a:srgbClr val="FF0000"/>
                </a:solidFill>
              </a:rPr>
              <a:t>BADMINTON</a:t>
            </a:r>
            <a:endParaRPr lang="fr-FR" sz="11500" dirty="0">
              <a:solidFill>
                <a:srgbClr val="FF0000"/>
              </a:solidFill>
            </a:endParaRP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r-FR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 dirty="0"/>
          </a:p>
        </p:txBody>
      </p:sp>
      <p:pic>
        <p:nvPicPr>
          <p:cNvPr id="24584" name="Picture 8" descr="https://www.ffgym.fr/media/1464792172-gallery-1464792171-ts_frCu_1205241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571968" y="0"/>
            <a:ext cx="4572032" cy="6851016"/>
          </a:xfrm>
          <a:prstGeom prst="rect">
            <a:avLst/>
          </a:prstGeom>
          <a:noFill/>
        </p:spPr>
      </p:pic>
      <p:pic>
        <p:nvPicPr>
          <p:cNvPr id="24586" name="Picture 10" descr="Arnaud Willig (FRA)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-100015"/>
            <a:ext cx="4643438" cy="695801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522066" y="3429000"/>
            <a:ext cx="4621934" cy="30718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" name="Picture 4" descr="Samir Aït Saïd (FRA)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3429000"/>
            <a:ext cx="4579532" cy="3071810"/>
          </a:xfrm>
          <a:prstGeom prst="rect">
            <a:avLst/>
          </a:prstGeom>
          <a:noFill/>
        </p:spPr>
      </p:pic>
      <p:pic>
        <p:nvPicPr>
          <p:cNvPr id="2560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4"/>
          <a:srcRect/>
          <a:stretch>
            <a:fillRect/>
          </a:stretch>
        </p:blipFill>
        <p:spPr bwMode="auto">
          <a:xfrm>
            <a:off x="142844" y="357166"/>
            <a:ext cx="4500558" cy="30003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5604" name="Picture 4" descr="Thomas Bouhail (FRA)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572000" y="357166"/>
            <a:ext cx="4572000" cy="2952749"/>
          </a:xfrm>
          <a:prstGeom prst="rect">
            <a:avLst/>
          </a:prstGeom>
          <a:noFill/>
        </p:spPr>
      </p:pic>
      <p:pic>
        <p:nvPicPr>
          <p:cNvPr id="25606" name="Picture 6" descr="Florent Marée (FRA)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155575" y="-2514600"/>
            <a:ext cx="3505200" cy="523875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26626" name="Picture 2" descr="Florent Marée (FRA)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2844" y="-33025"/>
            <a:ext cx="4610722" cy="6891025"/>
          </a:xfrm>
          <a:prstGeom prst="rect">
            <a:avLst/>
          </a:prstGeom>
          <a:noFill/>
        </p:spPr>
      </p:pic>
      <p:pic>
        <p:nvPicPr>
          <p:cNvPr id="266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4714876" y="0"/>
            <a:ext cx="4429124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27651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14282" y="285728"/>
            <a:ext cx="4071966" cy="30003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7653" name="Picture 5" descr="Hamilton Sabot (FRA)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72000" y="142852"/>
            <a:ext cx="4388364" cy="6594536"/>
          </a:xfrm>
          <a:prstGeom prst="rect">
            <a:avLst/>
          </a:prstGeom>
          <a:noFill/>
        </p:spPr>
      </p:pic>
      <p:pic>
        <p:nvPicPr>
          <p:cNvPr id="27655" name="Picture 7" descr="https://www.ffgym.fr/media/1467627174-viewer_fullsize-1467627173-ts_frSil_12072501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14282" y="3571876"/>
            <a:ext cx="4071966" cy="300039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2050" name="Picture 2" descr="Afficher l'image d'origine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42976" y="0"/>
            <a:ext cx="7067498" cy="735384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fr-FR" sz="5400" dirty="0" smtClean="0">
                <a:solidFill>
                  <a:srgbClr val="FF0000"/>
                </a:solidFill>
                <a:latin typeface="Comic Sans MS" pitchFamily="66" charset="0"/>
              </a:rPr>
              <a:t>Gymnastique Masculine</a:t>
            </a:r>
            <a:endParaRPr lang="fr-FR" sz="5400" dirty="0">
              <a:solidFill>
                <a:srgbClr val="FF0000"/>
              </a:solidFill>
              <a:latin typeface="Comic Sans MS" pitchFamily="66" charset="0"/>
            </a:endParaRPr>
          </a:p>
        </p:txBody>
      </p:sp>
      <p:pic>
        <p:nvPicPr>
          <p:cNvPr id="286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42844" y="2571744"/>
            <a:ext cx="3857620" cy="27871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Rectangle 4"/>
          <p:cNvSpPr/>
          <p:nvPr/>
        </p:nvSpPr>
        <p:spPr>
          <a:xfrm>
            <a:off x="-714412" y="2571744"/>
            <a:ext cx="2643206" cy="207170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Rectangle 6"/>
          <p:cNvSpPr/>
          <p:nvPr/>
        </p:nvSpPr>
        <p:spPr>
          <a:xfrm>
            <a:off x="142844" y="4643446"/>
            <a:ext cx="4214842" cy="78581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28676" name="Picture 4" descr="Logo GAM Laetitia Nantes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429256" y="2214554"/>
            <a:ext cx="2857520" cy="3183060"/>
          </a:xfrm>
          <a:prstGeom prst="rect">
            <a:avLst/>
          </a:prstGeom>
          <a:noFill/>
        </p:spPr>
      </p:pic>
      <p:sp>
        <p:nvSpPr>
          <p:cNvPr id="9" name="Rectangle 8"/>
          <p:cNvSpPr/>
          <p:nvPr/>
        </p:nvSpPr>
        <p:spPr>
          <a:xfrm>
            <a:off x="642910" y="1428736"/>
            <a:ext cx="8074646" cy="92333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pPr algn="ctr"/>
            <a:r>
              <a:rPr lang="fr-FR" sz="5400" b="1" cap="none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  <a:latin typeface="Comic Sans MS" pitchFamily="66" charset="0"/>
              </a:rPr>
              <a:t>A PARTIR DE 5 ANS</a:t>
            </a:r>
            <a:endParaRPr lang="fr-FR" sz="5400" b="1" cap="none" spc="300" dirty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83000"/>
                      <a:shade val="100000"/>
                      <a:satMod val="200000"/>
                    </a:schemeClr>
                  </a:gs>
                  <a:gs pos="75000">
                    <a:schemeClr val="accent1">
                      <a:tint val="100000"/>
                      <a:shade val="50000"/>
                      <a:satMod val="150000"/>
                    </a:schemeClr>
                  </a:gs>
                </a:gsLst>
                <a:lin ang="5400000"/>
              </a:gradFill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642910" y="6286520"/>
            <a:ext cx="3643338" cy="78581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Rectangle 10"/>
          <p:cNvSpPr/>
          <p:nvPr/>
        </p:nvSpPr>
        <p:spPr>
          <a:xfrm>
            <a:off x="795310" y="5506066"/>
            <a:ext cx="8074646" cy="830997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pPr algn="ctr"/>
            <a:r>
              <a:rPr lang="fr-FR" sz="4800" b="1" cap="none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  <a:latin typeface="Comic Sans MS" pitchFamily="66" charset="0"/>
              </a:rPr>
              <a:t>Loisirs ou Compétitions</a:t>
            </a:r>
            <a:endParaRPr lang="fr-FR" sz="4800" b="1" cap="none" spc="300" dirty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83000"/>
                      <a:shade val="100000"/>
                      <a:satMod val="200000"/>
                    </a:schemeClr>
                  </a:gs>
                  <a:gs pos="75000">
                    <a:schemeClr val="accent1">
                      <a:tint val="100000"/>
                      <a:shade val="50000"/>
                      <a:satMod val="150000"/>
                    </a:schemeClr>
                  </a:gs>
                </a:gsLst>
                <a:lin ang="5400000"/>
              </a:gradFill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082792"/>
          </a:xfrm>
        </p:spPr>
        <p:txBody>
          <a:bodyPr>
            <a:noAutofit/>
          </a:bodyPr>
          <a:lstStyle/>
          <a:p>
            <a:r>
              <a:rPr lang="fr-FR" sz="4800" dirty="0" smtClean="0">
                <a:solidFill>
                  <a:srgbClr val="FF0000"/>
                </a:solidFill>
                <a:latin typeface="Comic Sans MS" pitchFamily="66" charset="0"/>
              </a:rPr>
              <a:t>Toutes les informations sur </a:t>
            </a:r>
            <a:r>
              <a:rPr lang="fr-FR" sz="6000" dirty="0" smtClean="0">
                <a:solidFill>
                  <a:srgbClr val="FF0000"/>
                </a:solidFill>
                <a:latin typeface="Comic Sans MS" pitchFamily="66" charset="0"/>
              </a:rPr>
              <a:t/>
            </a:r>
            <a:br>
              <a:rPr lang="fr-FR" sz="6000" dirty="0" smtClean="0">
                <a:solidFill>
                  <a:srgbClr val="FF0000"/>
                </a:solidFill>
                <a:latin typeface="Comic Sans MS" pitchFamily="66" charset="0"/>
              </a:rPr>
            </a:br>
            <a:r>
              <a:rPr lang="fr-FR" sz="6000" dirty="0" smtClean="0">
                <a:solidFill>
                  <a:srgbClr val="FF0000"/>
                </a:solidFill>
                <a:latin typeface="Comic Sans MS" pitchFamily="66" charset="0"/>
              </a:rPr>
              <a:t>www.lherblaisienne.fr</a:t>
            </a:r>
            <a:endParaRPr lang="fr-FR" sz="6000" dirty="0">
              <a:solidFill>
                <a:srgbClr val="FF0000"/>
              </a:solidFill>
              <a:latin typeface="Comic Sans MS" pitchFamily="66" charset="0"/>
            </a:endParaRPr>
          </a:p>
        </p:txBody>
      </p:sp>
      <p:pic>
        <p:nvPicPr>
          <p:cNvPr id="4" name="Espace réservé du contenu 3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lc="http://schemas.openxmlformats.org/drawingml/2006/lockedCanvas" xmlns:pic="http://schemas.openxmlformats.org/drawingml/2006/picture" xmlns:a14="http://schemas.microsoft.com/office/drawing/2010/main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4="http://schemas.microsoft.com/office/word/2010/wordml" xmlns:w="http://schemas.openxmlformats.org/wordprocessingml/2006/main" xmlns:w10="urn:schemas-microsoft-com:office:word" xmlns:wp="http://schemas.openxmlformats.org/drawingml/2006/wordprocessingDrawing" xmlns:wp14="http://schemas.microsoft.com/office/word/2010/wordprocessingDrawing" xmlns:v="urn:schemas-microsoft-com:vml" xmlns:m="http://schemas.openxmlformats.org/officeDocument/2006/math" xmlns:o="urn:schemas-microsoft-com:office:office" xmlns:mc="http://schemas.openxmlformats.org/markup-compatibility/2006" xmlns:wpc="http://schemas.microsoft.com/office/word/2010/wordprocessingCanvas" xmlns="" val="0"/>
              </a:ext>
            </a:extLst>
          </a:blip>
          <a:stretch>
            <a:fillRect/>
          </a:stretch>
        </p:blipFill>
        <p:spPr>
          <a:xfrm>
            <a:off x="357158" y="2560160"/>
            <a:ext cx="8501122" cy="3583484"/>
          </a:xfrm>
          <a:prstGeom prst="rect">
            <a:avLst/>
          </a:prstGeom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4" name="Picture 2" descr="C:\Users\philippe\AppData\Local\Microsoft\Windows\INetCache\Content.Outlook\UET5XKC5\Nouveau logo GAM-page-001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1472" y="-1428784"/>
            <a:ext cx="7572396" cy="1072281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sz="5400" dirty="0" smtClean="0">
                <a:solidFill>
                  <a:srgbClr val="FF0000"/>
                </a:solidFill>
                <a:latin typeface="Comic Sans MS" pitchFamily="66" charset="0"/>
              </a:rPr>
              <a:t>NOUS SOUTENONS </a:t>
            </a:r>
            <a:endParaRPr lang="fr-FR" sz="5400" dirty="0">
              <a:solidFill>
                <a:srgbClr val="FF0000"/>
              </a:solidFill>
              <a:latin typeface="Comic Sans MS" pitchFamily="66" charset="0"/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214422"/>
            <a:ext cx="8229600" cy="4525963"/>
          </a:xfrm>
        </p:spPr>
        <p:txBody>
          <a:bodyPr/>
          <a:lstStyle/>
          <a:p>
            <a:endParaRPr lang="fr-FR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8596" y="1214421"/>
            <a:ext cx="8472518" cy="56478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fr-FR" sz="7200" dirty="0" smtClean="0">
                <a:solidFill>
                  <a:srgbClr val="FF0000"/>
                </a:solidFill>
                <a:latin typeface="Comic Sans MS" pitchFamily="66" charset="0"/>
              </a:rPr>
              <a:t>Nos partenaires</a:t>
            </a:r>
            <a:endParaRPr lang="fr-FR" sz="7200" dirty="0">
              <a:solidFill>
                <a:srgbClr val="FF0000"/>
              </a:solidFill>
              <a:latin typeface="Comic Sans MS" pitchFamily="66" charset="0"/>
            </a:endParaRPr>
          </a:p>
        </p:txBody>
      </p:sp>
      <p:pic>
        <p:nvPicPr>
          <p:cNvPr id="2355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928926" y="2357430"/>
            <a:ext cx="3333774" cy="2500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3556" name="Picture 4" descr="Comité Départemental du Val d'Oise de Badminton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1571612"/>
            <a:ext cx="2000232" cy="1266813"/>
          </a:xfrm>
          <a:prstGeom prst="rect">
            <a:avLst/>
          </a:prstGeom>
          <a:noFill/>
        </p:spPr>
      </p:pic>
      <p:pic>
        <p:nvPicPr>
          <p:cNvPr id="23558" name="Picture 6" descr="Ligue Ile de France de Badminton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071538" y="3286124"/>
            <a:ext cx="2000264" cy="1266835"/>
          </a:xfrm>
          <a:prstGeom prst="rect">
            <a:avLst/>
          </a:prstGeom>
          <a:noFill/>
        </p:spPr>
      </p:pic>
      <p:pic>
        <p:nvPicPr>
          <p:cNvPr id="23562" name="Picture 10" descr="http://www.lherblaisienne.fr/media/uploaded/sites/10021/partenaire/crop_56be42ca0c234_cdvogym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072198" y="1571612"/>
            <a:ext cx="2714644" cy="1719275"/>
          </a:xfrm>
          <a:prstGeom prst="rect">
            <a:avLst/>
          </a:prstGeom>
          <a:noFill/>
        </p:spPr>
      </p:pic>
      <p:pic>
        <p:nvPicPr>
          <p:cNvPr id="23564" name="Picture 12" descr="Sportsregions.fr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571868" y="5214950"/>
            <a:ext cx="2406313" cy="152399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1843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785918" y="217600"/>
            <a:ext cx="5214974" cy="6640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0" y="2130425"/>
            <a:ext cx="9144000" cy="2370145"/>
          </a:xfrm>
        </p:spPr>
        <p:txBody>
          <a:bodyPr>
            <a:noAutofit/>
          </a:bodyPr>
          <a:lstStyle/>
          <a:p>
            <a:r>
              <a:rPr lang="fr-FR" sz="8800" dirty="0" smtClean="0">
                <a:solidFill>
                  <a:srgbClr val="FF0000"/>
                </a:solidFill>
              </a:rPr>
              <a:t>LE CONSEIL D’ADMINISTRATION</a:t>
            </a:r>
            <a:endParaRPr lang="fr-FR" sz="8800" dirty="0">
              <a:solidFill>
                <a:srgbClr val="FF0000"/>
              </a:solidFill>
            </a:endParaRP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r-FR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307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928926" y="142852"/>
            <a:ext cx="2428892" cy="18216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24" name="Picture 4" descr="Pierre Goffinet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14348" y="428604"/>
            <a:ext cx="1601125" cy="2140002"/>
          </a:xfrm>
          <a:prstGeom prst="rect">
            <a:avLst/>
          </a:prstGeom>
          <a:noFill/>
        </p:spPr>
      </p:pic>
      <p:pic>
        <p:nvPicPr>
          <p:cNvPr id="30726" name="Picture 6" descr="http://www.lherblaisienne.fr/media/uploaded/membre/crop_57698dae4ceac_DSC0267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722529" y="571480"/>
            <a:ext cx="3158310" cy="2000264"/>
          </a:xfrm>
          <a:prstGeom prst="rect">
            <a:avLst/>
          </a:prstGeom>
          <a:noFill/>
        </p:spPr>
      </p:pic>
      <p:pic>
        <p:nvPicPr>
          <p:cNvPr id="30728" name="Picture 8" descr="http://www.lherblaisienne.fr/media/uploaded/membre/crop_56be1d00627fa_AlainC.pn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42844" y="3929066"/>
            <a:ext cx="3158310" cy="2000264"/>
          </a:xfrm>
          <a:prstGeom prst="rect">
            <a:avLst/>
          </a:prstGeom>
          <a:noFill/>
        </p:spPr>
      </p:pic>
      <p:pic>
        <p:nvPicPr>
          <p:cNvPr id="30730" name="Picture 10" descr="Aliénor  Faure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2714612" y="3929066"/>
            <a:ext cx="3158310" cy="2000264"/>
          </a:xfrm>
          <a:prstGeom prst="rect">
            <a:avLst/>
          </a:prstGeom>
          <a:noFill/>
        </p:spPr>
      </p:pic>
      <p:pic>
        <p:nvPicPr>
          <p:cNvPr id="30732" name="Picture 12" descr="Valérie  Gerboin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5929322" y="3929066"/>
            <a:ext cx="3158310" cy="2000264"/>
          </a:xfrm>
          <a:prstGeom prst="rect">
            <a:avLst/>
          </a:prstGeom>
          <a:noFill/>
        </p:spPr>
      </p:pic>
      <p:sp>
        <p:nvSpPr>
          <p:cNvPr id="13" name="ZoneTexte 12"/>
          <p:cNvSpPr txBox="1"/>
          <p:nvPr/>
        </p:nvSpPr>
        <p:spPr>
          <a:xfrm>
            <a:off x="3000364" y="2285992"/>
            <a:ext cx="235745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dirty="0" smtClean="0">
                <a:solidFill>
                  <a:srgbClr val="FF0000"/>
                </a:solidFill>
              </a:rPr>
              <a:t>Philippe CERISIER</a:t>
            </a:r>
          </a:p>
          <a:p>
            <a:pPr algn="ctr"/>
            <a:r>
              <a:rPr lang="fr-FR" b="1" dirty="0" smtClean="0">
                <a:solidFill>
                  <a:srgbClr val="FF0000"/>
                </a:solidFill>
              </a:rPr>
              <a:t>Président</a:t>
            </a:r>
            <a:endParaRPr lang="fr-FR" b="1" dirty="0">
              <a:solidFill>
                <a:srgbClr val="FF0000"/>
              </a:solidFill>
            </a:endParaRPr>
          </a:p>
        </p:txBody>
      </p:sp>
      <p:sp>
        <p:nvSpPr>
          <p:cNvPr id="14" name="ZoneTexte 13"/>
          <p:cNvSpPr txBox="1"/>
          <p:nvPr/>
        </p:nvSpPr>
        <p:spPr>
          <a:xfrm>
            <a:off x="214282" y="2714620"/>
            <a:ext cx="235745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dirty="0" smtClean="0">
                <a:solidFill>
                  <a:srgbClr val="FF0000"/>
                </a:solidFill>
              </a:rPr>
              <a:t>Pierre GOFFINET</a:t>
            </a:r>
          </a:p>
          <a:p>
            <a:pPr algn="ctr"/>
            <a:r>
              <a:rPr lang="fr-FR" b="1" dirty="0" smtClean="0">
                <a:solidFill>
                  <a:srgbClr val="FF0000"/>
                </a:solidFill>
              </a:rPr>
              <a:t>Vice Président</a:t>
            </a:r>
          </a:p>
          <a:p>
            <a:pPr algn="ctr"/>
            <a:r>
              <a:rPr lang="fr-FR" b="1" dirty="0" smtClean="0">
                <a:solidFill>
                  <a:srgbClr val="FF0000"/>
                </a:solidFill>
              </a:rPr>
              <a:t>Badminton</a:t>
            </a:r>
            <a:endParaRPr lang="fr-FR" b="1" dirty="0">
              <a:solidFill>
                <a:srgbClr val="FF0000"/>
              </a:solidFill>
            </a:endParaRPr>
          </a:p>
        </p:txBody>
      </p:sp>
      <p:sp>
        <p:nvSpPr>
          <p:cNvPr id="15" name="ZoneTexte 14"/>
          <p:cNvSpPr txBox="1"/>
          <p:nvPr/>
        </p:nvSpPr>
        <p:spPr>
          <a:xfrm>
            <a:off x="6072198" y="2714620"/>
            <a:ext cx="264320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dirty="0" smtClean="0">
                <a:solidFill>
                  <a:srgbClr val="FF0000"/>
                </a:solidFill>
              </a:rPr>
              <a:t>Isabelle MALABA</a:t>
            </a:r>
          </a:p>
          <a:p>
            <a:pPr algn="ctr"/>
            <a:r>
              <a:rPr lang="fr-FR" b="1" dirty="0" smtClean="0">
                <a:solidFill>
                  <a:srgbClr val="FF0000"/>
                </a:solidFill>
              </a:rPr>
              <a:t>Vice Présidente</a:t>
            </a:r>
          </a:p>
          <a:p>
            <a:pPr algn="ctr"/>
            <a:r>
              <a:rPr lang="fr-FR" b="1" dirty="0" smtClean="0">
                <a:solidFill>
                  <a:srgbClr val="FF0000"/>
                </a:solidFill>
              </a:rPr>
              <a:t>Gymnastique Masculine</a:t>
            </a:r>
            <a:endParaRPr lang="fr-FR" b="1" dirty="0">
              <a:solidFill>
                <a:srgbClr val="FF0000"/>
              </a:solidFill>
            </a:endParaRPr>
          </a:p>
        </p:txBody>
      </p:sp>
      <p:sp>
        <p:nvSpPr>
          <p:cNvPr id="16" name="ZoneTexte 15"/>
          <p:cNvSpPr txBox="1"/>
          <p:nvPr/>
        </p:nvSpPr>
        <p:spPr>
          <a:xfrm>
            <a:off x="285720" y="6000768"/>
            <a:ext cx="235745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dirty="0" smtClean="0">
                <a:solidFill>
                  <a:srgbClr val="FF0000"/>
                </a:solidFill>
              </a:rPr>
              <a:t>Alain Cathelin</a:t>
            </a:r>
          </a:p>
          <a:p>
            <a:pPr algn="ctr"/>
            <a:r>
              <a:rPr lang="fr-FR" b="1" dirty="0" smtClean="0">
                <a:solidFill>
                  <a:srgbClr val="FF0000"/>
                </a:solidFill>
              </a:rPr>
              <a:t>Trésorier</a:t>
            </a:r>
            <a:endParaRPr lang="fr-FR" b="1" dirty="0">
              <a:solidFill>
                <a:srgbClr val="FF0000"/>
              </a:solidFill>
            </a:endParaRPr>
          </a:p>
        </p:txBody>
      </p:sp>
      <p:sp>
        <p:nvSpPr>
          <p:cNvPr id="17" name="ZoneTexte 16"/>
          <p:cNvSpPr txBox="1"/>
          <p:nvPr/>
        </p:nvSpPr>
        <p:spPr>
          <a:xfrm>
            <a:off x="3143240" y="6072206"/>
            <a:ext cx="235745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dirty="0" smtClean="0">
                <a:solidFill>
                  <a:srgbClr val="FF0000"/>
                </a:solidFill>
              </a:rPr>
              <a:t>Aliénor FAURE Trésorier Adjoint</a:t>
            </a:r>
            <a:endParaRPr lang="fr-FR" b="1" dirty="0">
              <a:solidFill>
                <a:srgbClr val="FF0000"/>
              </a:solidFill>
            </a:endParaRPr>
          </a:p>
        </p:txBody>
      </p:sp>
      <p:sp>
        <p:nvSpPr>
          <p:cNvPr id="18" name="ZoneTexte 17"/>
          <p:cNvSpPr txBox="1"/>
          <p:nvPr/>
        </p:nvSpPr>
        <p:spPr>
          <a:xfrm>
            <a:off x="6357950" y="6072206"/>
            <a:ext cx="235745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dirty="0" smtClean="0">
                <a:solidFill>
                  <a:srgbClr val="FF0000"/>
                </a:solidFill>
              </a:rPr>
              <a:t>Valérie GERBOIN</a:t>
            </a:r>
          </a:p>
          <a:p>
            <a:pPr algn="ctr"/>
            <a:r>
              <a:rPr lang="fr-FR" b="1" dirty="0" smtClean="0">
                <a:solidFill>
                  <a:srgbClr val="FF0000"/>
                </a:solidFill>
              </a:rPr>
              <a:t>Secrétaire</a:t>
            </a:r>
            <a:endParaRPr lang="fr-FR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30734" name="Picture 14" descr="Laurent Bricout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" y="285728"/>
            <a:ext cx="3045513" cy="1928826"/>
          </a:xfrm>
          <a:prstGeom prst="rect">
            <a:avLst/>
          </a:prstGeom>
          <a:noFill/>
        </p:spPr>
      </p:pic>
      <p:pic>
        <p:nvPicPr>
          <p:cNvPr id="30736" name="Picture 16" descr="Christophe  Froment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955623" y="285728"/>
            <a:ext cx="3045513" cy="1928826"/>
          </a:xfrm>
          <a:prstGeom prst="rect">
            <a:avLst/>
          </a:prstGeom>
          <a:solidFill>
            <a:schemeClr val="bg1"/>
          </a:solidFill>
          <a:ln>
            <a:noFill/>
          </a:ln>
        </p:spPr>
      </p:pic>
      <p:pic>
        <p:nvPicPr>
          <p:cNvPr id="35842" name="Picture 2" descr="Alain Gourinel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42844" y="3786190"/>
            <a:ext cx="3071834" cy="1945496"/>
          </a:xfrm>
          <a:prstGeom prst="rect">
            <a:avLst/>
          </a:prstGeom>
          <a:noFill/>
          <a:ln>
            <a:noFill/>
          </a:ln>
        </p:spPr>
      </p:pic>
      <p:pic>
        <p:nvPicPr>
          <p:cNvPr id="35844" name="Picture 4" descr="http://www.lherblaisienne.fr/media/uploaded/membre/crop_57698ecd19239_SandrineL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714612" y="2428868"/>
            <a:ext cx="3158310" cy="2000264"/>
          </a:xfrm>
          <a:prstGeom prst="rect">
            <a:avLst/>
          </a:prstGeom>
          <a:noFill/>
        </p:spPr>
      </p:pic>
      <p:pic>
        <p:nvPicPr>
          <p:cNvPr id="35848" name="Picture 8" descr="http://www.lherblaisienne.fr/media/uploaded/membre/56be1d95e5f94_PAscalP.pn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6572264" y="3786190"/>
            <a:ext cx="1814068" cy="2214578"/>
          </a:xfrm>
          <a:prstGeom prst="rect">
            <a:avLst/>
          </a:prstGeom>
          <a:noFill/>
        </p:spPr>
      </p:pic>
      <p:sp>
        <p:nvSpPr>
          <p:cNvPr id="16" name="ZoneTexte 15"/>
          <p:cNvSpPr txBox="1"/>
          <p:nvPr/>
        </p:nvSpPr>
        <p:spPr>
          <a:xfrm>
            <a:off x="357158" y="2273850"/>
            <a:ext cx="235745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dirty="0" smtClean="0">
                <a:solidFill>
                  <a:srgbClr val="FF0000"/>
                </a:solidFill>
              </a:rPr>
              <a:t>Laurent BRICOUT</a:t>
            </a:r>
          </a:p>
        </p:txBody>
      </p:sp>
      <p:sp>
        <p:nvSpPr>
          <p:cNvPr id="17" name="ZoneTexte 16"/>
          <p:cNvSpPr txBox="1"/>
          <p:nvPr/>
        </p:nvSpPr>
        <p:spPr>
          <a:xfrm>
            <a:off x="3143240" y="4500570"/>
            <a:ext cx="235745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dirty="0" smtClean="0">
                <a:solidFill>
                  <a:srgbClr val="FF0000"/>
                </a:solidFill>
              </a:rPr>
              <a:t>Sandrine LORIN</a:t>
            </a:r>
          </a:p>
        </p:txBody>
      </p:sp>
      <p:sp>
        <p:nvSpPr>
          <p:cNvPr id="18" name="ZoneTexte 17"/>
          <p:cNvSpPr txBox="1"/>
          <p:nvPr/>
        </p:nvSpPr>
        <p:spPr>
          <a:xfrm>
            <a:off x="6357950" y="2345288"/>
            <a:ext cx="235745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FR" b="1" dirty="0" smtClean="0">
                <a:solidFill>
                  <a:srgbClr val="FF0000"/>
                </a:solidFill>
              </a:rPr>
              <a:t>Christophe FROMENT</a:t>
            </a:r>
          </a:p>
        </p:txBody>
      </p:sp>
      <p:sp>
        <p:nvSpPr>
          <p:cNvPr id="19" name="ZoneTexte 18"/>
          <p:cNvSpPr txBox="1"/>
          <p:nvPr/>
        </p:nvSpPr>
        <p:spPr>
          <a:xfrm>
            <a:off x="6357950" y="6202940"/>
            <a:ext cx="235745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dirty="0" smtClean="0">
                <a:solidFill>
                  <a:srgbClr val="FF0000"/>
                </a:solidFill>
              </a:rPr>
              <a:t>Pascal PONTILLON</a:t>
            </a:r>
          </a:p>
        </p:txBody>
      </p:sp>
      <p:sp>
        <p:nvSpPr>
          <p:cNvPr id="20" name="ZoneTexte 19"/>
          <p:cNvSpPr txBox="1"/>
          <p:nvPr/>
        </p:nvSpPr>
        <p:spPr>
          <a:xfrm>
            <a:off x="571472" y="5917188"/>
            <a:ext cx="235745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dirty="0" smtClean="0">
                <a:solidFill>
                  <a:srgbClr val="FF0000"/>
                </a:solidFill>
              </a:rPr>
              <a:t>Alain GOURINEL</a:t>
            </a:r>
          </a:p>
        </p:txBody>
      </p:sp>
      <p:sp>
        <p:nvSpPr>
          <p:cNvPr id="21" name="Rectangle 20"/>
          <p:cNvSpPr/>
          <p:nvPr/>
        </p:nvSpPr>
        <p:spPr>
          <a:xfrm>
            <a:off x="0" y="285728"/>
            <a:ext cx="714348" cy="192882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2" name="Rectangle 21"/>
          <p:cNvSpPr/>
          <p:nvPr/>
        </p:nvSpPr>
        <p:spPr>
          <a:xfrm>
            <a:off x="2357422" y="285728"/>
            <a:ext cx="714380" cy="192882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3" name="Rectangle 22"/>
          <p:cNvSpPr/>
          <p:nvPr/>
        </p:nvSpPr>
        <p:spPr>
          <a:xfrm>
            <a:off x="2428860" y="2428868"/>
            <a:ext cx="1143008" cy="335758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4" name="Rectangle 23"/>
          <p:cNvSpPr/>
          <p:nvPr/>
        </p:nvSpPr>
        <p:spPr>
          <a:xfrm>
            <a:off x="5000628" y="2428868"/>
            <a:ext cx="1143008" cy="207170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5" name="Rectangle 24"/>
          <p:cNvSpPr/>
          <p:nvPr/>
        </p:nvSpPr>
        <p:spPr>
          <a:xfrm>
            <a:off x="5000628" y="2428868"/>
            <a:ext cx="1357322" cy="200026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6" name="Rectangle 25"/>
          <p:cNvSpPr/>
          <p:nvPr/>
        </p:nvSpPr>
        <p:spPr>
          <a:xfrm>
            <a:off x="142876" y="3786190"/>
            <a:ext cx="714348" cy="21431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7" name="Rectangle 26"/>
          <p:cNvSpPr/>
          <p:nvPr/>
        </p:nvSpPr>
        <p:spPr>
          <a:xfrm>
            <a:off x="5929322" y="285728"/>
            <a:ext cx="857256" cy="200026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8" name="Rectangle 27"/>
          <p:cNvSpPr/>
          <p:nvPr/>
        </p:nvSpPr>
        <p:spPr>
          <a:xfrm>
            <a:off x="8215338" y="285728"/>
            <a:ext cx="928662" cy="200026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4" name="Espace réservé du contenu 3" descr="esprit bad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4" name="Picture 83" descr="NiouLogo_Bad 2"/>
          <p:cNvPicPr/>
          <p:nvPr/>
        </p:nvPicPr>
        <p:blipFill>
          <a:blip r:embed="rId2" cstate="print">
            <a:extLst>
              <a:ext uri="{28A0092B-C50C-407E-A947-70E740481C1C}">
                <a14:useLocalDpi xmlns:lc="http://schemas.openxmlformats.org/drawingml/2006/lockedCanvas" xmlns:pic="http://schemas.openxmlformats.org/drawingml/2006/picture" xmlns:a14="http://schemas.microsoft.com/office/drawing/2010/main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4="http://schemas.microsoft.com/office/word/2010/wordml" xmlns:w="http://schemas.openxmlformats.org/wordprocessingml/2006/main" xmlns:w10="urn:schemas-microsoft-com:office:word" xmlns:wp="http://schemas.openxmlformats.org/drawingml/2006/wordprocessingDrawing" xmlns:wp14="http://schemas.microsoft.com/office/word/2010/wordprocessingDrawing" xmlns:v="urn:schemas-microsoft-com:vml" xmlns:m="http://schemas.openxmlformats.org/officeDocument/2006/math" xmlns:o="urn:schemas-microsoft-com:office:office" xmlns:mc="http://schemas.openxmlformats.org/markup-compatibility/2006" xmlns:wpc="http://schemas.microsoft.com/office/word/2010/wordprocessingCanvas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001156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39784"/>
          </a:xfrm>
        </p:spPr>
        <p:txBody>
          <a:bodyPr>
            <a:normAutofit/>
          </a:bodyPr>
          <a:lstStyle/>
          <a:p>
            <a:r>
              <a:rPr lang="fr-FR" sz="5400" dirty="0" smtClean="0">
                <a:solidFill>
                  <a:srgbClr val="FF0000"/>
                </a:solidFill>
                <a:latin typeface="Comic Sans MS" pitchFamily="66" charset="0"/>
              </a:rPr>
              <a:t>Labellisation </a:t>
            </a:r>
            <a:r>
              <a:rPr lang="fr-FR" sz="5400" dirty="0" smtClean="0">
                <a:solidFill>
                  <a:srgbClr val="FF0000"/>
                </a:solidFill>
                <a:latin typeface="Comic Sans MS" pitchFamily="66" charset="0"/>
              </a:rPr>
              <a:t>2017</a:t>
            </a:r>
            <a:endParaRPr lang="fr-FR" sz="5400" dirty="0">
              <a:solidFill>
                <a:srgbClr val="FF0000"/>
              </a:solidFill>
              <a:latin typeface="Comic Sans MS" pitchFamily="66" charset="0"/>
            </a:endParaRPr>
          </a:p>
        </p:txBody>
      </p:sp>
      <p:sp>
        <p:nvSpPr>
          <p:cNvPr id="5" name="ZoneTexte 4"/>
          <p:cNvSpPr txBox="1"/>
          <p:nvPr/>
        </p:nvSpPr>
        <p:spPr>
          <a:xfrm>
            <a:off x="4929190" y="1714488"/>
            <a:ext cx="3571900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4000" dirty="0" smtClean="0"/>
              <a:t>Club qui structure son école de jeunes en s’appuyant prioritairement sur le Dispositif Jeunes.</a:t>
            </a:r>
            <a:endParaRPr lang="fr-FR" sz="4000" dirty="0"/>
          </a:p>
        </p:txBody>
      </p:sp>
      <p:pic>
        <p:nvPicPr>
          <p:cNvPr id="7" name="Espace réservé du contenu 6" descr="EFB_3Etoiles.pn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28596" y="1142984"/>
            <a:ext cx="4089834" cy="5453111"/>
          </a:xfr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sz="6600" dirty="0" smtClean="0">
                <a:solidFill>
                  <a:srgbClr val="FF0000"/>
                </a:solidFill>
                <a:latin typeface="Comic Sans MS" pitchFamily="66" charset="0"/>
              </a:rPr>
              <a:t>MINI BAD </a:t>
            </a:r>
            <a:endParaRPr lang="fr-FR" sz="6600" dirty="0">
              <a:solidFill>
                <a:srgbClr val="FF0000"/>
              </a:solidFill>
              <a:latin typeface="Comic Sans MS" pitchFamily="66" charset="0"/>
            </a:endParaRPr>
          </a:p>
        </p:txBody>
      </p:sp>
      <p:pic>
        <p:nvPicPr>
          <p:cNvPr id="6" name="Espace réservé du contenu 5" descr="Minibad-logo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389428" y="2372159"/>
            <a:ext cx="4468588" cy="4485841"/>
          </a:xfrm>
        </p:spPr>
      </p:pic>
      <p:sp>
        <p:nvSpPr>
          <p:cNvPr id="5" name="Rectangle 4"/>
          <p:cNvSpPr/>
          <p:nvPr/>
        </p:nvSpPr>
        <p:spPr>
          <a:xfrm>
            <a:off x="642910" y="1428736"/>
            <a:ext cx="8074646" cy="92333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pPr algn="ctr"/>
            <a:r>
              <a:rPr lang="fr-FR" sz="5400" b="1" cap="none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  <a:latin typeface="Comic Sans MS" pitchFamily="66" charset="0"/>
              </a:rPr>
              <a:t>A PARTIR DE 6 ANS</a:t>
            </a:r>
            <a:endParaRPr lang="fr-FR" sz="5400" b="1" cap="none" spc="300" dirty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83000"/>
                      <a:shade val="100000"/>
                      <a:satMod val="200000"/>
                    </a:schemeClr>
                  </a:gs>
                  <a:gs pos="75000">
                    <a:schemeClr val="accent1">
                      <a:tint val="100000"/>
                      <a:shade val="50000"/>
                      <a:satMod val="150000"/>
                    </a:schemeClr>
                  </a:gs>
                </a:gsLst>
                <a:lin ang="5400000"/>
              </a:gradFill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725602"/>
          </a:xfrm>
        </p:spPr>
        <p:txBody>
          <a:bodyPr>
            <a:noAutofit/>
          </a:bodyPr>
          <a:lstStyle/>
          <a:p>
            <a:r>
              <a:rPr lang="fr-FR" sz="5400" dirty="0" smtClean="0">
                <a:solidFill>
                  <a:srgbClr val="FF0000"/>
                </a:solidFill>
                <a:latin typeface="Comic Sans MS" pitchFamily="66" charset="0"/>
              </a:rPr>
              <a:t>LOISIRS</a:t>
            </a:r>
            <a:br>
              <a:rPr lang="fr-FR" sz="5400" dirty="0" smtClean="0">
                <a:solidFill>
                  <a:srgbClr val="FF0000"/>
                </a:solidFill>
                <a:latin typeface="Comic Sans MS" pitchFamily="66" charset="0"/>
              </a:rPr>
            </a:br>
            <a:r>
              <a:rPr lang="fr-FR" sz="5400" dirty="0" smtClean="0">
                <a:solidFill>
                  <a:srgbClr val="FF0000"/>
                </a:solidFill>
                <a:latin typeface="Comic Sans MS" pitchFamily="66" charset="0"/>
              </a:rPr>
              <a:t>avec ou sans moniteur</a:t>
            </a:r>
            <a:endParaRPr lang="fr-FR" sz="5400" dirty="0">
              <a:solidFill>
                <a:srgbClr val="FF0000"/>
              </a:solidFill>
              <a:latin typeface="Comic Sans MS" pitchFamily="66" charset="0"/>
            </a:endParaRPr>
          </a:p>
        </p:txBody>
      </p:sp>
      <p:sp>
        <p:nvSpPr>
          <p:cNvPr id="8" name="Espace réservé du contenu 7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20486" name="Picture 6" descr="http://www.badminton-web.fr/media/gif-badminton-017.gif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50827" y="2214554"/>
            <a:ext cx="8292886" cy="442915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fr-FR" sz="9600" dirty="0" smtClean="0">
                <a:solidFill>
                  <a:srgbClr val="FF0000"/>
                </a:solidFill>
                <a:latin typeface="Comic Sans MS" pitchFamily="66" charset="0"/>
              </a:rPr>
              <a:t>Compétitions</a:t>
            </a:r>
            <a:endParaRPr lang="fr-FR" sz="9600" dirty="0">
              <a:solidFill>
                <a:srgbClr val="FF0000"/>
              </a:solidFill>
              <a:latin typeface="Comic Sans MS" pitchFamily="66" charset="0"/>
            </a:endParaRPr>
          </a:p>
        </p:txBody>
      </p:sp>
      <p:pic>
        <p:nvPicPr>
          <p:cNvPr id="2150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26779" y="1600200"/>
            <a:ext cx="5302676" cy="50435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Rectangle 4"/>
          <p:cNvSpPr/>
          <p:nvPr/>
        </p:nvSpPr>
        <p:spPr>
          <a:xfrm>
            <a:off x="6572264" y="1500174"/>
            <a:ext cx="857256" cy="514353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1376</TotalTime>
  <Words>94</Words>
  <Application>Microsoft Office PowerPoint</Application>
  <PresentationFormat>Affichage à l'écran (4:3)</PresentationFormat>
  <Paragraphs>38</Paragraphs>
  <Slides>32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32</vt:i4>
      </vt:variant>
    </vt:vector>
  </HeadingPairs>
  <TitlesOfParts>
    <vt:vector size="33" baseType="lpstr">
      <vt:lpstr>Thème Office</vt:lpstr>
      <vt:lpstr>L’HERBLAISIENNE</vt:lpstr>
      <vt:lpstr>BADMINTON</vt:lpstr>
      <vt:lpstr>Diapositive 3</vt:lpstr>
      <vt:lpstr>Diapositive 4</vt:lpstr>
      <vt:lpstr>Diapositive 5</vt:lpstr>
      <vt:lpstr>Labellisation 2017</vt:lpstr>
      <vt:lpstr>MINI BAD </vt:lpstr>
      <vt:lpstr>LOISIRS avec ou sans moniteur</vt:lpstr>
      <vt:lpstr>Compétitions</vt:lpstr>
      <vt:lpstr>JEUNES Loisirs ou Compétitions</vt:lpstr>
      <vt:lpstr>Diapositive 11</vt:lpstr>
      <vt:lpstr>Diapositive 12</vt:lpstr>
      <vt:lpstr>Les équipes Interclub Sénior  2016-2017</vt:lpstr>
      <vt:lpstr>L’équipe Vétéran 2016-2017</vt:lpstr>
      <vt:lpstr>Diapositive 15</vt:lpstr>
      <vt:lpstr>Diapositive 16</vt:lpstr>
      <vt:lpstr>Nouveau partenaire</vt:lpstr>
      <vt:lpstr>GYMNASTIQUE MASCULINE</vt:lpstr>
      <vt:lpstr>Diapositive 19</vt:lpstr>
      <vt:lpstr>Diapositive 20</vt:lpstr>
      <vt:lpstr>Diapositive 21</vt:lpstr>
      <vt:lpstr>Diapositive 22</vt:lpstr>
      <vt:lpstr>Diapositive 23</vt:lpstr>
      <vt:lpstr>Diapositive 24</vt:lpstr>
      <vt:lpstr>Gymnastique Masculine</vt:lpstr>
      <vt:lpstr>Toutes les informations sur  www.lherblaisienne.fr</vt:lpstr>
      <vt:lpstr>Diapositive 27</vt:lpstr>
      <vt:lpstr>NOUS SOUTENONS </vt:lpstr>
      <vt:lpstr>Nos partenaires</vt:lpstr>
      <vt:lpstr>LE CONSEIL D’ADMINISTRATION</vt:lpstr>
      <vt:lpstr>Diapositive 31</vt:lpstr>
      <vt:lpstr>Diapositive 32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L’HERBLAISIENNE</dc:title>
  <dc:creator>philippe cerisier</dc:creator>
  <cp:lastModifiedBy>philippe cerisier</cp:lastModifiedBy>
  <cp:revision>59</cp:revision>
  <dcterms:created xsi:type="dcterms:W3CDTF">2016-08-29T11:48:51Z</dcterms:created>
  <dcterms:modified xsi:type="dcterms:W3CDTF">2017-09-02T17:25:45Z</dcterms:modified>
</cp:coreProperties>
</file>