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742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07/10/2018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88F4E-04A9-42CC-93D2-B56D21BD5C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973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07/10/2018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lherblaisienne.f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70" y="6394516"/>
            <a:ext cx="2200276" cy="463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572008"/>
            <a:ext cx="1643074" cy="167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Rectangle à coins arrondis 21"/>
          <p:cNvSpPr/>
          <p:nvPr/>
        </p:nvSpPr>
        <p:spPr>
          <a:xfrm>
            <a:off x="1928794" y="4286256"/>
            <a:ext cx="2714644" cy="1000132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Entraineurs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Nicolas GEFFROTIN : 06 82 04 82 74</a:t>
            </a:r>
          </a:p>
          <a:p>
            <a:pPr algn="ctr"/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nicolas.geffrotin@gmail.com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Sébastien SOUCHET : 06 19 69 06 33 </a:t>
            </a:r>
          </a:p>
          <a:p>
            <a:pPr algn="ctr"/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 jeunes-bad@lherblaisienne.fr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571503"/>
          </a:xfrm>
        </p:spPr>
        <p:txBody>
          <a:bodyPr>
            <a:normAutofit fontScale="90000"/>
          </a:bodyPr>
          <a:lstStyle/>
          <a:p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L’HERBLAISIENNE – BADMINTON</a:t>
            </a:r>
            <a:b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CALENDRIER JEUNES </a:t>
            </a:r>
            <a:b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ANNEE 2018 - 2019</a:t>
            </a:r>
            <a:endParaRPr lang="fr-FR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 smtClean="0"/>
              <a:t>L'HERBLAISIENNE - 43 rue du Général de Gaulle - 95220 HERBLAY</a:t>
            </a:r>
          </a:p>
          <a:p>
            <a:r>
              <a:rPr lang="fr-FR" sz="900" dirty="0" smtClean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pic>
        <p:nvPicPr>
          <p:cNvPr id="5" name="Image 4" descr="logo_FFBAD_CDBVO_FONDNOIR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29586" y="109170"/>
            <a:ext cx="1008303" cy="74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1011167"/>
              </p:ext>
            </p:extLst>
          </p:nvPr>
        </p:nvGraphicFramePr>
        <p:xfrm>
          <a:off x="6858016" y="4286256"/>
          <a:ext cx="2016000" cy="215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/>
                <a:gridCol w="1008000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Catégories</a:t>
                      </a:r>
                      <a:endParaRPr lang="fr-FR" sz="105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Années </a:t>
                      </a:r>
                    </a:p>
                    <a:p>
                      <a:pPr algn="ctr"/>
                      <a:r>
                        <a:rPr lang="fr-FR" sz="1100" dirty="0" smtClean="0"/>
                        <a:t>de naissance</a:t>
                      </a:r>
                      <a:endParaRPr lang="fr-FR" sz="1100" dirty="0"/>
                    </a:p>
                  </a:txBody>
                  <a:tcPr marL="36000" marR="36000" marT="36000" marB="36000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Mini Bad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2011 -</a:t>
                      </a:r>
                      <a:r>
                        <a:rPr lang="fr-FR" sz="1000" b="0" baseline="0" dirty="0" smtClean="0"/>
                        <a:t> </a:t>
                      </a:r>
                      <a:r>
                        <a:rPr lang="fr-FR" sz="1000" b="0" dirty="0" smtClean="0"/>
                        <a:t>2012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Poussins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2009</a:t>
                      </a:r>
                      <a:r>
                        <a:rPr lang="fr-FR" sz="1000" b="0" baseline="0" dirty="0" smtClean="0"/>
                        <a:t> – 2010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Benjamins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2007 – 2008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Minimes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2005 – 2006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Cadets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2003 – 2004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Juniors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2001 – 2002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226306" y="6057307"/>
            <a:ext cx="14087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endParaRPr lang="fr-FR" sz="105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fr-FR" sz="1050" b="1" dirty="0"/>
          </a:p>
        </p:txBody>
      </p:sp>
      <p:pic>
        <p:nvPicPr>
          <p:cNvPr id="15363" name="Picture 3" descr="https://scontent-cdg2-1.xx.fbcdn.net/v/t1.0-9/10173737_437248899805114_1519343666020797256_n.jpg?oh=b45edf6894b70b9a9e8405001abb3d74&amp;oe=57D5B4B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06" y="71414"/>
            <a:ext cx="842582" cy="842582"/>
          </a:xfrm>
          <a:prstGeom prst="rect">
            <a:avLst/>
          </a:prstGeom>
          <a:noFill/>
        </p:spPr>
      </p:pic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142844" y="928670"/>
          <a:ext cx="8858312" cy="2729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785950"/>
                <a:gridCol w="1857388"/>
                <a:gridCol w="1571636"/>
                <a:gridCol w="20717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+mn-lt"/>
                        </a:rPr>
                        <a:t>Plateaux Techniques</a:t>
                      </a:r>
                    </a:p>
                    <a:p>
                      <a:pPr algn="ctr"/>
                      <a:endParaRPr lang="fr-FR" sz="1100" dirty="0" smtClean="0">
                        <a:latin typeface="+mn-lt"/>
                      </a:endParaRPr>
                    </a:p>
                    <a:p>
                      <a:pPr algn="ctr"/>
                      <a:r>
                        <a:rPr lang="fr-FR" sz="1100" dirty="0" smtClean="0">
                          <a:latin typeface="+mn-lt"/>
                        </a:rPr>
                        <a:t>Mini-</a:t>
                      </a:r>
                      <a:r>
                        <a:rPr lang="fr-FR" sz="1100" dirty="0" err="1" smtClean="0">
                          <a:latin typeface="+mn-lt"/>
                        </a:rPr>
                        <a:t>bad</a:t>
                      </a:r>
                      <a:r>
                        <a:rPr lang="fr-FR" sz="1100" baseline="0" dirty="0" smtClean="0">
                          <a:latin typeface="+mn-lt"/>
                        </a:rPr>
                        <a:t> - Poussins</a:t>
                      </a:r>
                      <a:endParaRPr lang="fr-FR" sz="11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Rencontres Départementales Jeunes</a:t>
                      </a:r>
                    </a:p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Poussins 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Trophées Départemental Jeunes 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Benjamins - Minimes</a:t>
                      </a:r>
                      <a:r>
                        <a:rPr lang="fr-FR" sz="11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Tournoi Promo Bad</a:t>
                      </a:r>
                    </a:p>
                    <a:p>
                      <a:pPr marL="0" algn="ctr" defTabSz="914400" rtl="0" eaLnBrk="1" latinLnBrk="0" hangingPunct="1"/>
                      <a:endParaRPr lang="fr-FR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Cadets - Juniors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InterClubs</a:t>
                      </a: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Dép. Jeunes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1 matinée ou 1 après midi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Benjamins – Minimes - Cadets</a:t>
                      </a:r>
                      <a:endParaRPr lang="fr-FR" sz="11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PT1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17 novembre 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latin typeface="+mj-lt"/>
                          <a:ea typeface="Calibri"/>
                          <a:cs typeface="Times New Roman"/>
                        </a:rPr>
                        <a:t>9h30-12h30 MB – 14h-17h Po</a:t>
                      </a:r>
                      <a:r>
                        <a:rPr lang="fr-FR" sz="9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Goussainville,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Cergy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RDJ1*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06 octobre 2018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(09h30-12h30 ou 13h30-17h30) Cergy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000" marR="360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TDJ1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: 07 octobre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Goussainville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 smtClean="0">
                          <a:latin typeface="+mj-lt"/>
                        </a:rPr>
                        <a:t>TPJ1</a:t>
                      </a:r>
                      <a:r>
                        <a:rPr lang="fr-FR" sz="1000" dirty="0" smtClean="0">
                          <a:latin typeface="+mj-lt"/>
                        </a:rPr>
                        <a:t> : 18 novembre 2018</a:t>
                      </a:r>
                    </a:p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à déterminer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ICDJ1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1 ou 2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décembre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2018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Date et horaire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à fixer par club hôte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26 janvier 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Pontoise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RDJ2*</a:t>
                      </a: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08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décembre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(9h30-16h30)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Calibri"/>
                          <a:cs typeface="Times New Roman"/>
                        </a:rPr>
                        <a:t>Saint-Brice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000" marR="360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09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décembre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Saint-Brice, Bouffémont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: 20 janvier 2019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à déterminer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ICDJ2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26 ou 27 janvier 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Date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et horaire</a:t>
                      </a:r>
                      <a:r>
                        <a:rPr lang="fr-FR" sz="1000" baseline="0" dirty="0" smtClean="0">
                          <a:latin typeface="+mj-lt"/>
                          <a:ea typeface="Calibri"/>
                          <a:cs typeface="Times New Roman"/>
                        </a:rPr>
                        <a:t> à fixer par club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hôte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PT3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23 mars 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Pontoise, Jouy le Moutier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RDJ3*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09 février 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(9h30-16h30) Pontoise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000" marR="360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TDJ3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10 février 2019 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à déterminer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TPJ3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: 31 mars 2019</a:t>
                      </a:r>
                    </a:p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Méry-sur-Oise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ICD</a:t>
                      </a: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J3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16 ou 17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mars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2019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Date et horaire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à fixer par club hôte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PT4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1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juin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Herblay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RDJ4*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0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avril 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(9h30-16h30)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Eaubonne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000" marR="360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TDJ4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7 avril 2019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Cergy,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Eaubonne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TPJ4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: 02 juin 2019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à déterminer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ICDJ Finale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12 mai 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Date et Lieu à déterminer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i="1" dirty="0" smtClean="0">
                          <a:latin typeface="+mj-lt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fr-FR" sz="800" i="1" dirty="0" smtClean="0">
                          <a:latin typeface="+mj-lt"/>
                          <a:ea typeface="Calibri"/>
                          <a:cs typeface="Times New Roman"/>
                        </a:rPr>
                        <a:t>   Pour les poussins,</a:t>
                      </a:r>
                      <a:r>
                        <a:rPr lang="fr-FR" sz="800" i="1" baseline="0" dirty="0" smtClean="0">
                          <a:latin typeface="+mj-lt"/>
                          <a:ea typeface="Calibri"/>
                          <a:cs typeface="Times New Roman"/>
                        </a:rPr>
                        <a:t> l’accès aux RDJ se fait sur sélection pendant les plateaux techniques</a:t>
                      </a:r>
                      <a:endParaRPr lang="fr-FR" sz="1000" i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RDJ5*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Calibri"/>
                          <a:cs typeface="Times New Roman"/>
                        </a:rPr>
                        <a:t>15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juin 2019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(9h30-16h30)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Calibri"/>
                          <a:cs typeface="Times New Roman"/>
                        </a:rPr>
                        <a:t>Ezanville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6000" marR="360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TDJ5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 </a:t>
                      </a:r>
                      <a:r>
                        <a:rPr lang="fr-FR" sz="1000" dirty="0" smtClean="0">
                          <a:latin typeface="+mj-lt"/>
                        </a:rPr>
                        <a:t>16 juin 2019 (journée)</a:t>
                      </a:r>
                    </a:p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Ezanville,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Second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lieu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9" name="Rectangle à coins arrondis 18"/>
          <p:cNvSpPr/>
          <p:nvPr/>
        </p:nvSpPr>
        <p:spPr>
          <a:xfrm>
            <a:off x="1928794" y="5357826"/>
            <a:ext cx="2714644" cy="1000132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www.lherblaisienne.fr</a:t>
            </a:r>
            <a:endParaRPr lang="fr-FR" sz="11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1100" b="1" dirty="0">
                <a:solidFill>
                  <a:srgbClr val="002060"/>
                </a:solidFill>
                <a:hlinkClick r:id="rId5"/>
              </a:rPr>
              <a:t> </a:t>
            </a:r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jeunes-bad@lherblaisienne.fr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Christophe FROMENT : 06 17 90 20 78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Sébastien SOUCHET : 06 19 69 06 33 </a:t>
            </a:r>
            <a:endParaRPr lang="fr-FR" sz="1200" b="1" dirty="0">
              <a:solidFill>
                <a:srgbClr val="002060"/>
              </a:solidFill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786314" y="4286256"/>
          <a:ext cx="1845471" cy="1614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5471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Stages club</a:t>
                      </a:r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 24 et 25 octobre 2018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9h30 – 17h30</a:t>
                      </a:r>
                    </a:p>
                  </a:txBody>
                  <a:tcPr anchor="ctr"/>
                </a:tc>
              </a:tr>
              <a:tr h="614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et 8 mars</a:t>
                      </a:r>
                      <a:r>
                        <a:rPr lang="fr-FR" sz="1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9h30 – 17h30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42844" y="3714752"/>
          <a:ext cx="8858312" cy="38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221"/>
                <a:gridCol w="2261697"/>
                <a:gridCol w="2261697"/>
                <a:gridCol w="2261697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Départemental Jeunes</a:t>
                      </a:r>
                      <a:endParaRPr lang="fr-F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Poussins - Benjamins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Minimes - Cadets - Juniors</a:t>
                      </a:r>
                      <a:endParaRPr lang="fr-F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05-06 mai 2018 (journée)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Jouy le Moutier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410</Words>
  <Application>Microsoft Office PowerPoint</Application>
  <PresentationFormat>Affichage à l'écran (4:3)</PresentationFormat>
  <Paragraphs>97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L’HERBLAISIENNE – BADMINTON CALENDRIER JEUNES  ANNEE 2018 - 2019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Maison</cp:lastModifiedBy>
  <cp:revision>152</cp:revision>
  <dcterms:created xsi:type="dcterms:W3CDTF">2016-05-31T11:57:46Z</dcterms:created>
  <dcterms:modified xsi:type="dcterms:W3CDTF">2018-10-07T16:34:01Z</dcterms:modified>
</cp:coreProperties>
</file>