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62" r:id="rId8"/>
    <p:sldId id="285" r:id="rId9"/>
    <p:sldId id="258" r:id="rId10"/>
    <p:sldId id="273" r:id="rId11"/>
    <p:sldId id="296" r:id="rId12"/>
    <p:sldId id="260" r:id="rId13"/>
    <p:sldId id="297" r:id="rId14"/>
    <p:sldId id="298" r:id="rId15"/>
    <p:sldId id="299" r:id="rId16"/>
    <p:sldId id="271" r:id="rId17"/>
    <p:sldId id="274" r:id="rId18"/>
    <p:sldId id="301" r:id="rId19"/>
    <p:sldId id="302" r:id="rId20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A92A2-3B1A-4AD4-BD49-85C08F4F891D}" v="6" dt="2020-09-02T19:24:57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336B-D390-45C1-98A4-CDD7ED78F5D9}" type="datetimeFigureOut">
              <a:rPr lang="fr-FR" smtClean="0"/>
              <a:pPr/>
              <a:t>02/09/2020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4336B-D390-45C1-98A4-CDD7ED78F5D9}" type="datetimeFigureOut">
              <a:rPr lang="fr-FR" smtClean="0"/>
              <a:pPr/>
              <a:t>02/09/2020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1576C-633D-497C-8060-F15E0DEC7F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70145"/>
          </a:xfrm>
        </p:spPr>
        <p:txBody>
          <a:bodyPr>
            <a:noAutofit/>
          </a:bodyPr>
          <a:lstStyle/>
          <a:p>
            <a:r>
              <a:rPr lang="fr-FR" sz="9600" dirty="0">
                <a:solidFill>
                  <a:srgbClr val="FF0000"/>
                </a:solidFill>
              </a:rPr>
              <a:t>L’HERBLAISIENNE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F0FED-AA84-48A4-B739-A1E89700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7460772-FA7D-41C7-B725-7187FF25F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75888"/>
            <a:ext cx="914400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8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78230-5114-4A0D-B1BB-CF12D928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CF5BCFD-2D15-4880-B275-5B5806055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6" y="206236"/>
            <a:ext cx="9127034" cy="59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223743E-6253-4F4B-A45E-407DD8D1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-48177"/>
            <a:ext cx="4968552" cy="68550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8E82AA-66FC-43C5-91FB-7EDE9925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6426A0-C4EF-49E6-837E-8588E44FF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35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solidFill>
                  <a:srgbClr val="FF0000"/>
                </a:solidFill>
                <a:latin typeface="Comic Sans MS" pitchFamily="66" charset="0"/>
              </a:rPr>
              <a:t>Gymnastique Masculine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3857620" cy="278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714412" y="2571744"/>
            <a:ext cx="2643206" cy="20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2844" y="4643446"/>
            <a:ext cx="421484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676" name="Picture 4" descr="Logo GAM Laetitia Nan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2857520" cy="318306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42910" y="1428736"/>
            <a:ext cx="807464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A PARTIR DE 5 ANS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910" y="6286520"/>
            <a:ext cx="3643338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95310" y="5506066"/>
            <a:ext cx="807464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Loisirs ou Compétitions</a:t>
            </a:r>
            <a:endParaRPr lang="fr-FR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Comic Sans MS" pitchFamily="66" charset="0"/>
              </a:rPr>
              <a:t>Toutes les informations sur </a:t>
            </a:r>
            <a:br>
              <a:rPr lang="fr-FR" sz="6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sz="6000" dirty="0">
                <a:solidFill>
                  <a:srgbClr val="FF0000"/>
                </a:solidFill>
                <a:latin typeface="Comic Sans MS" pitchFamily="66" charset="0"/>
              </a:rPr>
              <a:t>www.lherblaisienne.fr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CA8719A-03E6-44BA-B9AE-A20D3B9CB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32856"/>
            <a:ext cx="8892515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Comic Sans MS" pitchFamily="66" charset="0"/>
              </a:rPr>
              <a:t>Toutes les informations sur </a:t>
            </a:r>
            <a:br>
              <a:rPr lang="fr-FR" sz="6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sz="6000" dirty="0">
                <a:solidFill>
                  <a:srgbClr val="FF0000"/>
                </a:solidFill>
                <a:latin typeface="Comic Sans MS" pitchFamily="66" charset="0"/>
              </a:rPr>
              <a:t>www.lherblaisienne.fr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4A4F918-0B10-4FBA-A473-2974A447D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1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r>
              <a:rPr lang="fr-FR" sz="4800" dirty="0">
                <a:solidFill>
                  <a:srgbClr val="FF0000"/>
                </a:solidFill>
                <a:latin typeface="Comic Sans MS" pitchFamily="66" charset="0"/>
              </a:rPr>
              <a:t>Toutes les informations sur </a:t>
            </a:r>
            <a:br>
              <a:rPr lang="fr-FR" sz="6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sz="6000" dirty="0">
                <a:solidFill>
                  <a:srgbClr val="FF0000"/>
                </a:solidFill>
                <a:latin typeface="Comic Sans MS" pitchFamily="66" charset="0"/>
              </a:rPr>
              <a:t>www.lherblaisienne.fr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AA4A30D-C4FD-4302-BFAB-39C1458F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27" y="1844824"/>
            <a:ext cx="898893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3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70145"/>
          </a:xfrm>
        </p:spPr>
        <p:txBody>
          <a:bodyPr>
            <a:noAutofit/>
          </a:bodyPr>
          <a:lstStyle/>
          <a:p>
            <a:r>
              <a:rPr lang="fr-FR" sz="11500" dirty="0">
                <a:solidFill>
                  <a:srgbClr val="FF0000"/>
                </a:solidFill>
              </a:rPr>
              <a:t>BADMINTON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7600"/>
            <a:ext cx="5214974" cy="66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dirty="0">
                <a:solidFill>
                  <a:srgbClr val="FF0000"/>
                </a:solidFill>
                <a:latin typeface="Comic Sans MS" pitchFamily="66" charset="0"/>
              </a:rPr>
              <a:t>MINI BAD </a:t>
            </a:r>
          </a:p>
        </p:txBody>
      </p:sp>
      <p:pic>
        <p:nvPicPr>
          <p:cNvPr id="6" name="Espace réservé du contenu 5" descr="Minibad-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428" y="2372159"/>
            <a:ext cx="4468588" cy="4485841"/>
          </a:xfrm>
        </p:spPr>
      </p:pic>
      <p:sp>
        <p:nvSpPr>
          <p:cNvPr id="5" name="Rectangle 4"/>
          <p:cNvSpPr/>
          <p:nvPr/>
        </p:nvSpPr>
        <p:spPr>
          <a:xfrm>
            <a:off x="642910" y="1428736"/>
            <a:ext cx="807464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A PARTIR DE 6 ANS</a:t>
            </a:r>
            <a:endParaRPr lang="fr-F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5625746-1872-403C-8768-968140CBE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" y="1222586"/>
            <a:ext cx="9012371" cy="5707834"/>
          </a:xfr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FA6EA483-4EDB-4B85-8750-5C8E79CD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10" y="79586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FF0000"/>
                </a:solidFill>
              </a:rPr>
              <a:t>Tournoi interne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70145"/>
          </a:xfrm>
        </p:spPr>
        <p:txBody>
          <a:bodyPr>
            <a:noAutofit/>
          </a:bodyPr>
          <a:lstStyle/>
          <a:p>
            <a:r>
              <a:rPr lang="fr-FR" sz="9600" dirty="0">
                <a:solidFill>
                  <a:srgbClr val="FF0000"/>
                </a:solidFill>
              </a:rPr>
              <a:t>GYMNASTIQUE</a:t>
            </a:r>
            <a:br>
              <a:rPr lang="fr-FR" sz="9600" dirty="0">
                <a:solidFill>
                  <a:srgbClr val="FF0000"/>
                </a:solidFill>
              </a:rPr>
            </a:br>
            <a:r>
              <a:rPr lang="fr-FR" sz="9600" dirty="0">
                <a:solidFill>
                  <a:srgbClr val="FF0000"/>
                </a:solidFill>
              </a:rPr>
              <a:t>MASCULINE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9001156" cy="65722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129219-CF90-43D5-B669-A92C86C0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84E2716-9350-4E79-A0EC-07D4B86B5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008023" cy="5999485"/>
          </a:xfrm>
        </p:spPr>
      </p:pic>
    </p:spTree>
    <p:extLst>
      <p:ext uri="{BB962C8B-B14F-4D97-AF65-F5344CB8AC3E}">
        <p14:creationId xmlns:p14="http://schemas.microsoft.com/office/powerpoint/2010/main" val="240681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067498" cy="7353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82F832B840AE43B7BB6E8DE33DAEE3" ma:contentTypeVersion="11" ma:contentTypeDescription="Crée un document." ma:contentTypeScope="" ma:versionID="fcd3cdaa57daad9d5b71ecf435cc5f0e">
  <xsd:schema xmlns:xsd="http://www.w3.org/2001/XMLSchema" xmlns:xs="http://www.w3.org/2001/XMLSchema" xmlns:p="http://schemas.microsoft.com/office/2006/metadata/properties" xmlns:ns3="ab4ae582-4b1f-402f-b3e7-e10af49524d1" xmlns:ns4="e673adbb-9038-43db-989b-c53fc631368e" targetNamespace="http://schemas.microsoft.com/office/2006/metadata/properties" ma:root="true" ma:fieldsID="b57daeb3784fad586178d60ee7139f5c" ns3:_="" ns4:_="">
    <xsd:import namespace="ab4ae582-4b1f-402f-b3e7-e10af49524d1"/>
    <xsd:import namespace="e673adbb-9038-43db-989b-c53fc63136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ae582-4b1f-402f-b3e7-e10af49524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3adbb-9038-43db-989b-c53fc6313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E5F9E9-D542-46FF-9044-E7F68BF106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C4898E-C3BB-429E-B188-6B2A8F0F87F8}">
  <ds:schemaRefs>
    <ds:schemaRef ds:uri="http://www.w3.org/XML/1998/namespace"/>
    <ds:schemaRef ds:uri="http://schemas.microsoft.com/office/2006/documentManagement/types"/>
    <ds:schemaRef ds:uri="http://purl.org/dc/terms/"/>
    <ds:schemaRef ds:uri="ab4ae582-4b1f-402f-b3e7-e10af49524d1"/>
    <ds:schemaRef ds:uri="e673adbb-9038-43db-989b-c53fc631368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6F93AA1-3C89-492A-B477-FC8C72B9C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ae582-4b1f-402f-b3e7-e10af49524d1"/>
    <ds:schemaRef ds:uri="e673adbb-9038-43db-989b-c53fc6313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8798</TotalTime>
  <Words>34</Words>
  <Application>Microsoft Office PowerPoint</Application>
  <PresentationFormat>Affichage à l'écran (4:3)</PresentationFormat>
  <Paragraphs>12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Thème Office</vt:lpstr>
      <vt:lpstr>L’HERBLAISIENNE</vt:lpstr>
      <vt:lpstr>BADMINTON</vt:lpstr>
      <vt:lpstr>Présentation PowerPoint</vt:lpstr>
      <vt:lpstr>MINI BAD </vt:lpstr>
      <vt:lpstr>Tournoi interne</vt:lpstr>
      <vt:lpstr>GYMNASTIQUE MASCULINE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Gymnastique Masculine</vt:lpstr>
      <vt:lpstr>Toutes les informations sur  www.lherblaisienne.fr</vt:lpstr>
      <vt:lpstr>Toutes les informations sur  www.lherblaisienne.fr</vt:lpstr>
      <vt:lpstr>Toutes les informations sur  www.lherblaisienne.fr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L’HERBLAISIENNE</dc:title>
  <dc:creator>philippe cerisier</dc:creator>
  <cp:lastModifiedBy>Philippe CERISIER</cp:lastModifiedBy>
  <cp:revision>62</cp:revision>
  <cp:lastPrinted>2019-09-02T10:05:39Z</cp:lastPrinted>
  <dcterms:created xsi:type="dcterms:W3CDTF">2016-08-29T11:48:51Z</dcterms:created>
  <dcterms:modified xsi:type="dcterms:W3CDTF">2020-09-02T19:26:17Z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0x0101006D82F832B840AE43B7BB6E8DE33DAEE3</vt:lpwstr>
  </property>
</Properties>
</file>